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75" r:id="rId25"/>
    <p:sldId id="270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91D66-68AC-4C93-A8D7-64C498ECBE8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175DA8B-50A0-4F86-8DF7-C3CC6B3EF8B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</a:p>
      </dgm:t>
    </dgm:pt>
    <dgm:pt modelId="{62ABAE98-B951-498B-9293-1D0674BC06B2}" type="parTrans" cxnId="{3D4ABD31-D8B6-48C5-86B6-74ED37A3D1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58FC0-C3CC-4ADB-9DB9-D4D7A3E4A7DC}" type="sibTrans" cxnId="{3D4ABD31-D8B6-48C5-86B6-74ED37A3D1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E6C1C-16C1-4E21-BF1E-90788049721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Любов </a:t>
          </a:r>
        </a:p>
      </dgm:t>
    </dgm:pt>
    <dgm:pt modelId="{17215666-FB77-45CA-9F14-1EA6114B56BA}" type="parTrans" cxnId="{F7EFF046-E560-4548-84CF-5EF9E4D5371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F3E27-ECBD-4883-93A3-9D7F17174CA1}" type="sibTrans" cxnId="{F7EFF046-E560-4548-84CF-5EF9E4D5371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6A3E9-AD9B-4627-B001-AF950D6175F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Делікатність</a:t>
          </a:r>
        </a:p>
      </dgm:t>
    </dgm:pt>
    <dgm:pt modelId="{6E7C210C-6DB7-43E8-B140-BC31E1A5C0C2}" type="parTrans" cxnId="{A9DF54C4-C524-4B75-ABB6-597DC513FBF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D2301-552E-4CE6-81D2-73990F42D006}" type="sibTrans" cxnId="{A9DF54C4-C524-4B75-ABB6-597DC513FBF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AB8E6-982C-48C5-B691-CDD5474EB59B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Милосердя </a:t>
          </a:r>
        </a:p>
      </dgm:t>
    </dgm:pt>
    <dgm:pt modelId="{15FFBDF3-B864-4F84-8F79-791AD02832F8}" type="parTrans" cxnId="{90DBB03B-6B62-458B-B228-F2490A87F3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288C3-ED8D-4A2C-81B7-099B19704CD5}" type="sibTrans" cxnId="{90DBB03B-6B62-458B-B228-F2490A87F3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D683D-44E6-4D24-A467-64A0BA56A73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Доброзичливість </a:t>
          </a:r>
        </a:p>
      </dgm:t>
    </dgm:pt>
    <dgm:pt modelId="{33532025-DBB0-4413-97EE-9856C8CADBD6}" type="parTrans" cxnId="{5AFC0C35-B19B-471D-A332-1347D0E0206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554D9-B072-49C1-892C-CF02B3FBB8CF}" type="sibTrans" cxnId="{5AFC0C35-B19B-471D-A332-1347D0E0206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25C5A-D807-4D32-BED0-183DD50FA3C8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</a:p>
      </dgm:t>
    </dgm:pt>
    <dgm:pt modelId="{854B6AFE-A636-43DD-B2B7-1BEB65BEE537}" type="parTrans" cxnId="{56DA9E74-BD9C-4262-832A-6D65E03FD24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28C7A-4877-484F-8D9B-50B8A7BCB5C5}" type="sibTrans" cxnId="{56DA9E74-BD9C-4262-832A-6D65E03FD24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237F8-CA5E-4E36-8D5C-80B54294CED6}" type="pres">
      <dgm:prSet presAssocID="{05D91D66-68AC-4C93-A8D7-64C498ECBE8F}" presName="diagram" presStyleCnt="0">
        <dgm:presLayoutVars>
          <dgm:dir/>
          <dgm:resizeHandles val="exact"/>
        </dgm:presLayoutVars>
      </dgm:prSet>
      <dgm:spPr/>
    </dgm:pt>
    <dgm:pt modelId="{CD59CF35-B524-4B7D-90EA-A16391AC400D}" type="pres">
      <dgm:prSet presAssocID="{F175DA8B-50A0-4F86-8DF7-C3CC6B3EF8B8}" presName="node" presStyleLbl="node1" presStyleIdx="0" presStyleCnt="6" custLinFactNeighborX="-28225" custLinFactNeighborY="-69468">
        <dgm:presLayoutVars>
          <dgm:bulletEnabled val="1"/>
        </dgm:presLayoutVars>
      </dgm:prSet>
      <dgm:spPr/>
    </dgm:pt>
    <dgm:pt modelId="{0608393D-4132-4A94-A934-CD83EDDA76DA}" type="pres">
      <dgm:prSet presAssocID="{31658FC0-C3CC-4ADB-9DB9-D4D7A3E4A7DC}" presName="sibTrans" presStyleCnt="0"/>
      <dgm:spPr/>
    </dgm:pt>
    <dgm:pt modelId="{E2423553-F1BC-4479-8A95-1FBF8B2730A7}" type="pres">
      <dgm:prSet presAssocID="{876E6C1C-16C1-4E21-BF1E-907880497213}" presName="node" presStyleLbl="node1" presStyleIdx="1" presStyleCnt="6" custLinFactNeighborX="-13456" custLinFactNeighborY="4376">
        <dgm:presLayoutVars>
          <dgm:bulletEnabled val="1"/>
        </dgm:presLayoutVars>
      </dgm:prSet>
      <dgm:spPr/>
    </dgm:pt>
    <dgm:pt modelId="{E88E7183-E9A1-468E-A096-075AB876A484}" type="pres">
      <dgm:prSet presAssocID="{B12F3E27-ECBD-4883-93A3-9D7F17174CA1}" presName="sibTrans" presStyleCnt="0"/>
      <dgm:spPr/>
    </dgm:pt>
    <dgm:pt modelId="{69B334EF-C33E-4299-9103-75D3A84109B6}" type="pres">
      <dgm:prSet presAssocID="{0F56A3E9-AD9B-4627-B001-AF950D6175F0}" presName="node" presStyleLbl="node1" presStyleIdx="2" presStyleCnt="6">
        <dgm:presLayoutVars>
          <dgm:bulletEnabled val="1"/>
        </dgm:presLayoutVars>
      </dgm:prSet>
      <dgm:spPr/>
    </dgm:pt>
    <dgm:pt modelId="{E13420EE-9469-4516-B139-4B5B647AFCCF}" type="pres">
      <dgm:prSet presAssocID="{787D2301-552E-4CE6-81D2-73990F42D006}" presName="sibTrans" presStyleCnt="0"/>
      <dgm:spPr/>
    </dgm:pt>
    <dgm:pt modelId="{844CE5AC-52F3-4153-BC7F-7D985CCD6951}" type="pres">
      <dgm:prSet presAssocID="{D84AB8E6-982C-48C5-B691-CDD5474EB59B}" presName="node" presStyleLbl="node1" presStyleIdx="3" presStyleCnt="6">
        <dgm:presLayoutVars>
          <dgm:bulletEnabled val="1"/>
        </dgm:presLayoutVars>
      </dgm:prSet>
      <dgm:spPr/>
    </dgm:pt>
    <dgm:pt modelId="{F2227AB8-3E40-433F-9B19-2F6F84206F44}" type="pres">
      <dgm:prSet presAssocID="{A89288C3-ED8D-4A2C-81B7-099B19704CD5}" presName="sibTrans" presStyleCnt="0"/>
      <dgm:spPr/>
    </dgm:pt>
    <dgm:pt modelId="{E18072B5-DF21-4AA8-B1C3-B11F866251C6}" type="pres">
      <dgm:prSet presAssocID="{8D6D683D-44E6-4D24-A467-64A0BA56A73E}" presName="node" presStyleLbl="node1" presStyleIdx="4" presStyleCnt="6">
        <dgm:presLayoutVars>
          <dgm:bulletEnabled val="1"/>
        </dgm:presLayoutVars>
      </dgm:prSet>
      <dgm:spPr/>
    </dgm:pt>
    <dgm:pt modelId="{C3DC60CB-4ACA-499B-84DF-C752C5A20163}" type="pres">
      <dgm:prSet presAssocID="{E32554D9-B072-49C1-892C-CF02B3FBB8CF}" presName="sibTrans" presStyleCnt="0"/>
      <dgm:spPr/>
    </dgm:pt>
    <dgm:pt modelId="{142D7828-6FE8-4837-8097-411585DB8BA0}" type="pres">
      <dgm:prSet presAssocID="{34625C5A-D807-4D32-BED0-183DD50FA3C8}" presName="node" presStyleLbl="node1" presStyleIdx="5" presStyleCnt="6">
        <dgm:presLayoutVars>
          <dgm:bulletEnabled val="1"/>
        </dgm:presLayoutVars>
      </dgm:prSet>
      <dgm:spPr/>
    </dgm:pt>
  </dgm:ptLst>
  <dgm:cxnLst>
    <dgm:cxn modelId="{AF44370F-C1AF-4248-AE69-7BCBC358BB19}" type="presOf" srcId="{0F56A3E9-AD9B-4627-B001-AF950D6175F0}" destId="{69B334EF-C33E-4299-9103-75D3A84109B6}" srcOrd="0" destOrd="0" presId="urn:microsoft.com/office/officeart/2005/8/layout/default"/>
    <dgm:cxn modelId="{BD9D6F27-9675-4529-86BE-A0FCC1EF8944}" type="presOf" srcId="{F175DA8B-50A0-4F86-8DF7-C3CC6B3EF8B8}" destId="{CD59CF35-B524-4B7D-90EA-A16391AC400D}" srcOrd="0" destOrd="0" presId="urn:microsoft.com/office/officeart/2005/8/layout/default"/>
    <dgm:cxn modelId="{3D4ABD31-D8B6-48C5-86B6-74ED37A3D150}" srcId="{05D91D66-68AC-4C93-A8D7-64C498ECBE8F}" destId="{F175DA8B-50A0-4F86-8DF7-C3CC6B3EF8B8}" srcOrd="0" destOrd="0" parTransId="{62ABAE98-B951-498B-9293-1D0674BC06B2}" sibTransId="{31658FC0-C3CC-4ADB-9DB9-D4D7A3E4A7DC}"/>
    <dgm:cxn modelId="{5AFC0C35-B19B-471D-A332-1347D0E02065}" srcId="{05D91D66-68AC-4C93-A8D7-64C498ECBE8F}" destId="{8D6D683D-44E6-4D24-A467-64A0BA56A73E}" srcOrd="4" destOrd="0" parTransId="{33532025-DBB0-4413-97EE-9856C8CADBD6}" sibTransId="{E32554D9-B072-49C1-892C-CF02B3FBB8CF}"/>
    <dgm:cxn modelId="{90DBB03B-6B62-458B-B228-F2490A87F383}" srcId="{05D91D66-68AC-4C93-A8D7-64C498ECBE8F}" destId="{D84AB8E6-982C-48C5-B691-CDD5474EB59B}" srcOrd="3" destOrd="0" parTransId="{15FFBDF3-B864-4F84-8F79-791AD02832F8}" sibTransId="{A89288C3-ED8D-4A2C-81B7-099B19704CD5}"/>
    <dgm:cxn modelId="{F7EFF046-E560-4548-84CF-5EF9E4D5371B}" srcId="{05D91D66-68AC-4C93-A8D7-64C498ECBE8F}" destId="{876E6C1C-16C1-4E21-BF1E-907880497213}" srcOrd="1" destOrd="0" parTransId="{17215666-FB77-45CA-9F14-1EA6114B56BA}" sibTransId="{B12F3E27-ECBD-4883-93A3-9D7F17174CA1}"/>
    <dgm:cxn modelId="{6EACD64C-6B82-4BDD-A8CE-15F5F6A0E2A2}" type="presOf" srcId="{D84AB8E6-982C-48C5-B691-CDD5474EB59B}" destId="{844CE5AC-52F3-4153-BC7F-7D985CCD6951}" srcOrd="0" destOrd="0" presId="urn:microsoft.com/office/officeart/2005/8/layout/default"/>
    <dgm:cxn modelId="{DD86BD4D-F3C4-4E4F-958D-5604383D4785}" type="presOf" srcId="{05D91D66-68AC-4C93-A8D7-64C498ECBE8F}" destId="{E0A237F8-CA5E-4E36-8D5C-80B54294CED6}" srcOrd="0" destOrd="0" presId="urn:microsoft.com/office/officeart/2005/8/layout/default"/>
    <dgm:cxn modelId="{56DA9E74-BD9C-4262-832A-6D65E03FD244}" srcId="{05D91D66-68AC-4C93-A8D7-64C498ECBE8F}" destId="{34625C5A-D807-4D32-BED0-183DD50FA3C8}" srcOrd="5" destOrd="0" parTransId="{854B6AFE-A636-43DD-B2B7-1BEB65BEE537}" sibTransId="{36B28C7A-4877-484F-8D9B-50B8A7BCB5C5}"/>
    <dgm:cxn modelId="{15D281BD-7BB0-4C1A-8425-CF6F393C6FD5}" type="presOf" srcId="{34625C5A-D807-4D32-BED0-183DD50FA3C8}" destId="{142D7828-6FE8-4837-8097-411585DB8BA0}" srcOrd="0" destOrd="0" presId="urn:microsoft.com/office/officeart/2005/8/layout/default"/>
    <dgm:cxn modelId="{A9DF54C4-C524-4B75-ABB6-597DC513FBF1}" srcId="{05D91D66-68AC-4C93-A8D7-64C498ECBE8F}" destId="{0F56A3E9-AD9B-4627-B001-AF950D6175F0}" srcOrd="2" destOrd="0" parTransId="{6E7C210C-6DB7-43E8-B140-BC31E1A5C0C2}" sibTransId="{787D2301-552E-4CE6-81D2-73990F42D006}"/>
    <dgm:cxn modelId="{3AFBB5CF-4BD2-4DDC-B115-BA6DE1F982FD}" type="presOf" srcId="{876E6C1C-16C1-4E21-BF1E-907880497213}" destId="{E2423553-F1BC-4479-8A95-1FBF8B2730A7}" srcOrd="0" destOrd="0" presId="urn:microsoft.com/office/officeart/2005/8/layout/default"/>
    <dgm:cxn modelId="{670D54F4-9887-4CCD-AB36-F0F920BBB29B}" type="presOf" srcId="{8D6D683D-44E6-4D24-A467-64A0BA56A73E}" destId="{E18072B5-DF21-4AA8-B1C3-B11F866251C6}" srcOrd="0" destOrd="0" presId="urn:microsoft.com/office/officeart/2005/8/layout/default"/>
    <dgm:cxn modelId="{6D786EFA-2C11-4692-8F35-C93CDA9151A2}" type="presParOf" srcId="{E0A237F8-CA5E-4E36-8D5C-80B54294CED6}" destId="{CD59CF35-B524-4B7D-90EA-A16391AC400D}" srcOrd="0" destOrd="0" presId="urn:microsoft.com/office/officeart/2005/8/layout/default"/>
    <dgm:cxn modelId="{D5E706BC-C928-428E-AEF4-EE249520A71E}" type="presParOf" srcId="{E0A237F8-CA5E-4E36-8D5C-80B54294CED6}" destId="{0608393D-4132-4A94-A934-CD83EDDA76DA}" srcOrd="1" destOrd="0" presId="urn:microsoft.com/office/officeart/2005/8/layout/default"/>
    <dgm:cxn modelId="{7CFC0566-F008-48D6-AEE7-9BAF7168C6B2}" type="presParOf" srcId="{E0A237F8-CA5E-4E36-8D5C-80B54294CED6}" destId="{E2423553-F1BC-4479-8A95-1FBF8B2730A7}" srcOrd="2" destOrd="0" presId="urn:microsoft.com/office/officeart/2005/8/layout/default"/>
    <dgm:cxn modelId="{605AF5CB-D1CB-42AC-AD7B-D9B01534F5DA}" type="presParOf" srcId="{E0A237F8-CA5E-4E36-8D5C-80B54294CED6}" destId="{E88E7183-E9A1-468E-A096-075AB876A484}" srcOrd="3" destOrd="0" presId="urn:microsoft.com/office/officeart/2005/8/layout/default"/>
    <dgm:cxn modelId="{9DAE2411-E08B-462C-A380-3019A50402F7}" type="presParOf" srcId="{E0A237F8-CA5E-4E36-8D5C-80B54294CED6}" destId="{69B334EF-C33E-4299-9103-75D3A84109B6}" srcOrd="4" destOrd="0" presId="urn:microsoft.com/office/officeart/2005/8/layout/default"/>
    <dgm:cxn modelId="{AEA8BA82-E0C4-483E-A27B-2D427202EE41}" type="presParOf" srcId="{E0A237F8-CA5E-4E36-8D5C-80B54294CED6}" destId="{E13420EE-9469-4516-B139-4B5B647AFCCF}" srcOrd="5" destOrd="0" presId="urn:microsoft.com/office/officeart/2005/8/layout/default"/>
    <dgm:cxn modelId="{0DC73B36-F9DF-4174-BC89-CC97383B5050}" type="presParOf" srcId="{E0A237F8-CA5E-4E36-8D5C-80B54294CED6}" destId="{844CE5AC-52F3-4153-BC7F-7D985CCD6951}" srcOrd="6" destOrd="0" presId="urn:microsoft.com/office/officeart/2005/8/layout/default"/>
    <dgm:cxn modelId="{F3E7DA3E-90D2-4722-875F-9D54F7F9B4EA}" type="presParOf" srcId="{E0A237F8-CA5E-4E36-8D5C-80B54294CED6}" destId="{F2227AB8-3E40-433F-9B19-2F6F84206F44}" srcOrd="7" destOrd="0" presId="urn:microsoft.com/office/officeart/2005/8/layout/default"/>
    <dgm:cxn modelId="{B8D052E1-D7DE-49D5-9E77-9706C3284000}" type="presParOf" srcId="{E0A237F8-CA5E-4E36-8D5C-80B54294CED6}" destId="{E18072B5-DF21-4AA8-B1C3-B11F866251C6}" srcOrd="8" destOrd="0" presId="urn:microsoft.com/office/officeart/2005/8/layout/default"/>
    <dgm:cxn modelId="{5D7ED4C5-0139-4BF4-BEB7-002BBF0D31DF}" type="presParOf" srcId="{E0A237F8-CA5E-4E36-8D5C-80B54294CED6}" destId="{C3DC60CB-4ACA-499B-84DF-C752C5A20163}" srcOrd="9" destOrd="0" presId="urn:microsoft.com/office/officeart/2005/8/layout/default"/>
    <dgm:cxn modelId="{40618CC6-8510-4858-9F35-595AD126F141}" type="presParOf" srcId="{E0A237F8-CA5E-4E36-8D5C-80B54294CED6}" destId="{142D7828-6FE8-4837-8097-411585DB8B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91D66-68AC-4C93-A8D7-64C498ECBE8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F175DA8B-50A0-4F86-8DF7-C3CC6B3EF8B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Думки </a:t>
          </a:r>
        </a:p>
      </dgm:t>
    </dgm:pt>
    <dgm:pt modelId="{62ABAE98-B951-498B-9293-1D0674BC06B2}" type="parTrans" cxnId="{3D4ABD31-D8B6-48C5-86B6-74ED37A3D1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58FC0-C3CC-4ADB-9DB9-D4D7A3E4A7DC}" type="sibTrans" cxnId="{3D4ABD31-D8B6-48C5-86B6-74ED37A3D1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E6C1C-16C1-4E21-BF1E-90788049721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Слова  </a:t>
          </a:r>
        </a:p>
      </dgm:t>
    </dgm:pt>
    <dgm:pt modelId="{17215666-FB77-45CA-9F14-1EA6114B56BA}" type="parTrans" cxnId="{F7EFF046-E560-4548-84CF-5EF9E4D5371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F3E27-ECBD-4883-93A3-9D7F17174CA1}" type="sibTrans" cxnId="{F7EFF046-E560-4548-84CF-5EF9E4D5371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6A3E9-AD9B-4627-B001-AF950D6175F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</a:p>
      </dgm:t>
    </dgm:pt>
    <dgm:pt modelId="{6E7C210C-6DB7-43E8-B140-BC31E1A5C0C2}" type="parTrans" cxnId="{A9DF54C4-C524-4B75-ABB6-597DC513FBF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D2301-552E-4CE6-81D2-73990F42D006}" type="sibTrans" cxnId="{A9DF54C4-C524-4B75-ABB6-597DC513FBF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AB8E6-982C-48C5-B691-CDD5474EB59B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Почуття  </a:t>
          </a:r>
        </a:p>
      </dgm:t>
    </dgm:pt>
    <dgm:pt modelId="{15FFBDF3-B864-4F84-8F79-791AD02832F8}" type="parTrans" cxnId="{90DBB03B-6B62-458B-B228-F2490A87F3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288C3-ED8D-4A2C-81B7-099B19704CD5}" type="sibTrans" cxnId="{90DBB03B-6B62-458B-B228-F2490A87F3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237F8-CA5E-4E36-8D5C-80B54294CED6}" type="pres">
      <dgm:prSet presAssocID="{05D91D66-68AC-4C93-A8D7-64C498ECBE8F}" presName="diagram" presStyleCnt="0">
        <dgm:presLayoutVars>
          <dgm:dir/>
          <dgm:resizeHandles val="exact"/>
        </dgm:presLayoutVars>
      </dgm:prSet>
      <dgm:spPr/>
    </dgm:pt>
    <dgm:pt modelId="{CD59CF35-B524-4B7D-90EA-A16391AC400D}" type="pres">
      <dgm:prSet presAssocID="{F175DA8B-50A0-4F86-8DF7-C3CC6B3EF8B8}" presName="node" presStyleLbl="node1" presStyleIdx="0" presStyleCnt="4">
        <dgm:presLayoutVars>
          <dgm:bulletEnabled val="1"/>
        </dgm:presLayoutVars>
      </dgm:prSet>
      <dgm:spPr/>
    </dgm:pt>
    <dgm:pt modelId="{0608393D-4132-4A94-A934-CD83EDDA76DA}" type="pres">
      <dgm:prSet presAssocID="{31658FC0-C3CC-4ADB-9DB9-D4D7A3E4A7DC}" presName="sibTrans" presStyleCnt="0"/>
      <dgm:spPr/>
    </dgm:pt>
    <dgm:pt modelId="{E2423553-F1BC-4479-8A95-1FBF8B2730A7}" type="pres">
      <dgm:prSet presAssocID="{876E6C1C-16C1-4E21-BF1E-907880497213}" presName="node" presStyleLbl="node1" presStyleIdx="1" presStyleCnt="4">
        <dgm:presLayoutVars>
          <dgm:bulletEnabled val="1"/>
        </dgm:presLayoutVars>
      </dgm:prSet>
      <dgm:spPr/>
    </dgm:pt>
    <dgm:pt modelId="{E88E7183-E9A1-468E-A096-075AB876A484}" type="pres">
      <dgm:prSet presAssocID="{B12F3E27-ECBD-4883-93A3-9D7F17174CA1}" presName="sibTrans" presStyleCnt="0"/>
      <dgm:spPr/>
    </dgm:pt>
    <dgm:pt modelId="{69B334EF-C33E-4299-9103-75D3A84109B6}" type="pres">
      <dgm:prSet presAssocID="{0F56A3E9-AD9B-4627-B001-AF950D6175F0}" presName="node" presStyleLbl="node1" presStyleIdx="2" presStyleCnt="4">
        <dgm:presLayoutVars>
          <dgm:bulletEnabled val="1"/>
        </dgm:presLayoutVars>
      </dgm:prSet>
      <dgm:spPr/>
    </dgm:pt>
    <dgm:pt modelId="{E13420EE-9469-4516-B139-4B5B647AFCCF}" type="pres">
      <dgm:prSet presAssocID="{787D2301-552E-4CE6-81D2-73990F42D006}" presName="sibTrans" presStyleCnt="0"/>
      <dgm:spPr/>
    </dgm:pt>
    <dgm:pt modelId="{844CE5AC-52F3-4153-BC7F-7D985CCD6951}" type="pres">
      <dgm:prSet presAssocID="{D84AB8E6-982C-48C5-B691-CDD5474EB59B}" presName="node" presStyleLbl="node1" presStyleIdx="3" presStyleCnt="4">
        <dgm:presLayoutVars>
          <dgm:bulletEnabled val="1"/>
        </dgm:presLayoutVars>
      </dgm:prSet>
      <dgm:spPr/>
    </dgm:pt>
  </dgm:ptLst>
  <dgm:cxnLst>
    <dgm:cxn modelId="{AF44370F-C1AF-4248-AE69-7BCBC358BB19}" type="presOf" srcId="{0F56A3E9-AD9B-4627-B001-AF950D6175F0}" destId="{69B334EF-C33E-4299-9103-75D3A84109B6}" srcOrd="0" destOrd="0" presId="urn:microsoft.com/office/officeart/2005/8/layout/default"/>
    <dgm:cxn modelId="{BD9D6F27-9675-4529-86BE-A0FCC1EF8944}" type="presOf" srcId="{F175DA8B-50A0-4F86-8DF7-C3CC6B3EF8B8}" destId="{CD59CF35-B524-4B7D-90EA-A16391AC400D}" srcOrd="0" destOrd="0" presId="urn:microsoft.com/office/officeart/2005/8/layout/default"/>
    <dgm:cxn modelId="{3D4ABD31-D8B6-48C5-86B6-74ED37A3D150}" srcId="{05D91D66-68AC-4C93-A8D7-64C498ECBE8F}" destId="{F175DA8B-50A0-4F86-8DF7-C3CC6B3EF8B8}" srcOrd="0" destOrd="0" parTransId="{62ABAE98-B951-498B-9293-1D0674BC06B2}" sibTransId="{31658FC0-C3CC-4ADB-9DB9-D4D7A3E4A7DC}"/>
    <dgm:cxn modelId="{90DBB03B-6B62-458B-B228-F2490A87F383}" srcId="{05D91D66-68AC-4C93-A8D7-64C498ECBE8F}" destId="{D84AB8E6-982C-48C5-B691-CDD5474EB59B}" srcOrd="3" destOrd="0" parTransId="{15FFBDF3-B864-4F84-8F79-791AD02832F8}" sibTransId="{A89288C3-ED8D-4A2C-81B7-099B19704CD5}"/>
    <dgm:cxn modelId="{F7EFF046-E560-4548-84CF-5EF9E4D5371B}" srcId="{05D91D66-68AC-4C93-A8D7-64C498ECBE8F}" destId="{876E6C1C-16C1-4E21-BF1E-907880497213}" srcOrd="1" destOrd="0" parTransId="{17215666-FB77-45CA-9F14-1EA6114B56BA}" sibTransId="{B12F3E27-ECBD-4883-93A3-9D7F17174CA1}"/>
    <dgm:cxn modelId="{6EACD64C-6B82-4BDD-A8CE-15F5F6A0E2A2}" type="presOf" srcId="{D84AB8E6-982C-48C5-B691-CDD5474EB59B}" destId="{844CE5AC-52F3-4153-BC7F-7D985CCD6951}" srcOrd="0" destOrd="0" presId="urn:microsoft.com/office/officeart/2005/8/layout/default"/>
    <dgm:cxn modelId="{DD86BD4D-F3C4-4E4F-958D-5604383D4785}" type="presOf" srcId="{05D91D66-68AC-4C93-A8D7-64C498ECBE8F}" destId="{E0A237F8-CA5E-4E36-8D5C-80B54294CED6}" srcOrd="0" destOrd="0" presId="urn:microsoft.com/office/officeart/2005/8/layout/default"/>
    <dgm:cxn modelId="{A9DF54C4-C524-4B75-ABB6-597DC513FBF1}" srcId="{05D91D66-68AC-4C93-A8D7-64C498ECBE8F}" destId="{0F56A3E9-AD9B-4627-B001-AF950D6175F0}" srcOrd="2" destOrd="0" parTransId="{6E7C210C-6DB7-43E8-B140-BC31E1A5C0C2}" sibTransId="{787D2301-552E-4CE6-81D2-73990F42D006}"/>
    <dgm:cxn modelId="{3AFBB5CF-4BD2-4DDC-B115-BA6DE1F982FD}" type="presOf" srcId="{876E6C1C-16C1-4E21-BF1E-907880497213}" destId="{E2423553-F1BC-4479-8A95-1FBF8B2730A7}" srcOrd="0" destOrd="0" presId="urn:microsoft.com/office/officeart/2005/8/layout/default"/>
    <dgm:cxn modelId="{6D786EFA-2C11-4692-8F35-C93CDA9151A2}" type="presParOf" srcId="{E0A237F8-CA5E-4E36-8D5C-80B54294CED6}" destId="{CD59CF35-B524-4B7D-90EA-A16391AC400D}" srcOrd="0" destOrd="0" presId="urn:microsoft.com/office/officeart/2005/8/layout/default"/>
    <dgm:cxn modelId="{D5E706BC-C928-428E-AEF4-EE249520A71E}" type="presParOf" srcId="{E0A237F8-CA5E-4E36-8D5C-80B54294CED6}" destId="{0608393D-4132-4A94-A934-CD83EDDA76DA}" srcOrd="1" destOrd="0" presId="urn:microsoft.com/office/officeart/2005/8/layout/default"/>
    <dgm:cxn modelId="{7CFC0566-F008-48D6-AEE7-9BAF7168C6B2}" type="presParOf" srcId="{E0A237F8-CA5E-4E36-8D5C-80B54294CED6}" destId="{E2423553-F1BC-4479-8A95-1FBF8B2730A7}" srcOrd="2" destOrd="0" presId="urn:microsoft.com/office/officeart/2005/8/layout/default"/>
    <dgm:cxn modelId="{605AF5CB-D1CB-42AC-AD7B-D9B01534F5DA}" type="presParOf" srcId="{E0A237F8-CA5E-4E36-8D5C-80B54294CED6}" destId="{E88E7183-E9A1-468E-A096-075AB876A484}" srcOrd="3" destOrd="0" presId="urn:microsoft.com/office/officeart/2005/8/layout/default"/>
    <dgm:cxn modelId="{9DAE2411-E08B-462C-A380-3019A50402F7}" type="presParOf" srcId="{E0A237F8-CA5E-4E36-8D5C-80B54294CED6}" destId="{69B334EF-C33E-4299-9103-75D3A84109B6}" srcOrd="4" destOrd="0" presId="urn:microsoft.com/office/officeart/2005/8/layout/default"/>
    <dgm:cxn modelId="{AEA8BA82-E0C4-483E-A27B-2D427202EE41}" type="presParOf" srcId="{E0A237F8-CA5E-4E36-8D5C-80B54294CED6}" destId="{E13420EE-9469-4516-B139-4B5B647AFCCF}" srcOrd="5" destOrd="0" presId="urn:microsoft.com/office/officeart/2005/8/layout/default"/>
    <dgm:cxn modelId="{0DC73B36-F9DF-4174-BC89-CC97383B5050}" type="presParOf" srcId="{E0A237F8-CA5E-4E36-8D5C-80B54294CED6}" destId="{844CE5AC-52F3-4153-BC7F-7D985CCD69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64999-4E89-4D22-BEF0-0E638B9DF7A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74B9A4E-23B1-4162-BC8E-66886B004798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Безпосередні</a:t>
          </a:r>
        </a:p>
      </dgm:t>
    </dgm:pt>
    <dgm:pt modelId="{FAB0EA68-29CA-4C2D-94C1-B0F98E41316B}" type="parTrans" cxnId="{2B1E82DA-617A-4949-A7DF-AE71CE2F8EE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080FF-32EE-40FD-B5D6-51985606CCED}" type="sibTrans" cxnId="{2B1E82DA-617A-4949-A7DF-AE71CE2F8EE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0005F-C639-4ADD-99FD-EF51C4060E0C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Опосередковані</a:t>
          </a:r>
        </a:p>
      </dgm:t>
    </dgm:pt>
    <dgm:pt modelId="{26871127-739A-4327-B31B-01513B879042}" type="parTrans" cxnId="{32918020-3998-404F-9C42-17D55646B89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BBBA4-A0C1-4EFA-A9BE-AF69B0813DBC}" type="sibTrans" cxnId="{32918020-3998-404F-9C42-17D55646B89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3AC29-6890-42B8-B754-5146BB9A476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дитиною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7DBCE-2619-49FE-AF8D-376D550FF3F2}" type="parTrans" cxnId="{905F78E2-6309-468D-8B1B-19C67E7B6E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271C7-C46B-4659-AD43-02B9BE7EA4ED}" type="sibTrans" cxnId="{905F78E2-6309-468D-8B1B-19C67E7B6E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CC995-0A57-4B7F-990D-1BEA0EE21D4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освітньої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взаемодії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дитиною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толерантності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82104-C941-4E78-AACA-F962AA455FE6}" type="parTrans" cxnId="{B6118222-5B03-4952-B069-0E28BBFF5D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CB221-954C-44D7-BD75-CD64E84F1A0D}" type="sibTrans" cxnId="{B6118222-5B03-4952-B069-0E28BBFF5D5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1BFAC-EBF8-4CEE-89C9-F9342FE45CB8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розв'язання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пов'язаних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толерантним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ставленням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0FEBF-2977-4BA9-B3D0-F99B192EB28B}" type="parTrans" cxnId="{BC710DFF-57B0-4565-B67A-5502286A04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BDE8D-9D80-4F4E-B848-B0CAA613E434}" type="sibTrans" cxnId="{BC710DFF-57B0-4565-B67A-5502286A04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89E29-46FB-49E3-AD3E-A8F727D4479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розмови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дорослими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92B96-DAFF-4250-A32F-8EA594788E6A}" type="parTrans" cxnId="{2EC28F8C-552C-4382-8419-4B6A1C3205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03F8A-3AEA-4B2B-AA38-9CA2A9716752}" type="sibTrans" cxnId="{2EC28F8C-552C-4382-8419-4B6A1C3205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945B2-1AD8-4571-8333-396DBF6630C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коментарі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відповідних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</a:t>
          </a:r>
          <a:r>
            <a: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побачених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телепередачах,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фільмах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мультфільмах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C59FD-B68A-4A91-8F28-641190E36F3F}" type="parTrans" cxnId="{97A7C818-29FE-4F93-8CBE-28AFEFAB0AB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581FF-F8BB-4A20-9408-05201E9D3060}" type="sibTrans" cxnId="{97A7C818-29FE-4F93-8CBE-28AFEFAB0AB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42B2C-F894-47E8-8F8F-916B44BBB3B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вчинки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емоційні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реакції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певні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толерантним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ставленням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у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повсякденні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5E4ED-25DB-42E7-84CD-EFA844E1CB27}" type="parTrans" cxnId="{F74F895A-0F68-47F8-9170-2B45890C977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59273-5E76-4CEA-ABC4-F48B0F3444C3}" type="sibTrans" cxnId="{F74F895A-0F68-47F8-9170-2B45890C977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999A7-56A3-473E-87F7-84EA380E6EF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заохочення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похвала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рефлексія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r>
            <a: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uk-UA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E43B5-5F03-4E49-B4F2-AF12EC3BA357}" type="parTrans" cxnId="{ACCA4888-3725-4E0C-BD3C-710970496D04}">
      <dgm:prSet/>
      <dgm:spPr/>
      <dgm:t>
        <a:bodyPr/>
        <a:lstStyle/>
        <a:p>
          <a:endParaRPr lang="uk-UA"/>
        </a:p>
      </dgm:t>
    </dgm:pt>
    <dgm:pt modelId="{7B9EBF72-F4A6-4960-9D79-752C5C2BC872}" type="sibTrans" cxnId="{ACCA4888-3725-4E0C-BD3C-710970496D04}">
      <dgm:prSet/>
      <dgm:spPr/>
      <dgm:t>
        <a:bodyPr/>
        <a:lstStyle/>
        <a:p>
          <a:endParaRPr lang="uk-UA"/>
        </a:p>
      </dgm:t>
    </dgm:pt>
    <dgm:pt modelId="{F116406D-FBAE-4D77-92E2-E87E26405F30}" type="pres">
      <dgm:prSet presAssocID="{9F164999-4E89-4D22-BEF0-0E638B9DF7A8}" presName="linear" presStyleCnt="0">
        <dgm:presLayoutVars>
          <dgm:dir/>
          <dgm:animLvl val="lvl"/>
          <dgm:resizeHandles val="exact"/>
        </dgm:presLayoutVars>
      </dgm:prSet>
      <dgm:spPr/>
    </dgm:pt>
    <dgm:pt modelId="{636E173C-7E29-4DCB-9F47-EBCA5E6D85A2}" type="pres">
      <dgm:prSet presAssocID="{F74B9A4E-23B1-4162-BC8E-66886B004798}" presName="parentLin" presStyleCnt="0"/>
      <dgm:spPr/>
    </dgm:pt>
    <dgm:pt modelId="{94E89635-D55A-4454-A829-463B91D71DD2}" type="pres">
      <dgm:prSet presAssocID="{F74B9A4E-23B1-4162-BC8E-66886B004798}" presName="parentLeftMargin" presStyleLbl="node1" presStyleIdx="0" presStyleCnt="2"/>
      <dgm:spPr/>
    </dgm:pt>
    <dgm:pt modelId="{31DC393D-6429-492C-939F-0C66EA39E05F}" type="pres">
      <dgm:prSet presAssocID="{F74B9A4E-23B1-4162-BC8E-66886B004798}" presName="parentText" presStyleLbl="node1" presStyleIdx="0" presStyleCnt="2" custScaleY="29689" custLinFactY="-39972" custLinFactNeighborX="-45951" custLinFactNeighborY="-100000">
        <dgm:presLayoutVars>
          <dgm:chMax val="0"/>
          <dgm:bulletEnabled val="1"/>
        </dgm:presLayoutVars>
      </dgm:prSet>
      <dgm:spPr/>
    </dgm:pt>
    <dgm:pt modelId="{85CA4BF3-261A-41D6-840F-6A31DC5B660C}" type="pres">
      <dgm:prSet presAssocID="{F74B9A4E-23B1-4162-BC8E-66886B004798}" presName="negativeSpace" presStyleCnt="0"/>
      <dgm:spPr/>
    </dgm:pt>
    <dgm:pt modelId="{CEC15B53-5BEA-44C8-9AD9-DF48F78DBCE3}" type="pres">
      <dgm:prSet presAssocID="{F74B9A4E-23B1-4162-BC8E-66886B004798}" presName="childText" presStyleLbl="conFgAcc1" presStyleIdx="0" presStyleCnt="2" custScaleY="10522" custLinFactY="-830" custLinFactNeighborX="-946" custLinFactNeighborY="-100000">
        <dgm:presLayoutVars>
          <dgm:bulletEnabled val="1"/>
        </dgm:presLayoutVars>
      </dgm:prSet>
      <dgm:spPr/>
    </dgm:pt>
    <dgm:pt modelId="{40CCC396-BC7A-468A-BC12-FC7EF4ABF9E3}" type="pres">
      <dgm:prSet presAssocID="{9BE080FF-32EE-40FD-B5D6-51985606CCED}" presName="spaceBetweenRectangles" presStyleCnt="0"/>
      <dgm:spPr/>
    </dgm:pt>
    <dgm:pt modelId="{8C530A49-46D2-4858-AB62-BA35184E5356}" type="pres">
      <dgm:prSet presAssocID="{52C0005F-C639-4ADD-99FD-EF51C4060E0C}" presName="parentLin" presStyleCnt="0"/>
      <dgm:spPr/>
    </dgm:pt>
    <dgm:pt modelId="{2551E6A1-09D3-4A3D-BF74-CB18BC8F7918}" type="pres">
      <dgm:prSet presAssocID="{52C0005F-C639-4ADD-99FD-EF51C4060E0C}" presName="parentLeftMargin" presStyleLbl="node1" presStyleIdx="0" presStyleCnt="2"/>
      <dgm:spPr/>
    </dgm:pt>
    <dgm:pt modelId="{73AF8E7D-5F8A-4ADD-A929-082C2CC3E02F}" type="pres">
      <dgm:prSet presAssocID="{52C0005F-C639-4ADD-99FD-EF51C4060E0C}" presName="parentText" presStyleLbl="node1" presStyleIdx="1" presStyleCnt="2" custScaleY="33734" custLinFactNeighborX="-33066" custLinFactNeighborY="-38322">
        <dgm:presLayoutVars>
          <dgm:chMax val="0"/>
          <dgm:bulletEnabled val="1"/>
        </dgm:presLayoutVars>
      </dgm:prSet>
      <dgm:spPr/>
    </dgm:pt>
    <dgm:pt modelId="{8A3D34CF-9323-4892-91C2-DC50E2578A23}" type="pres">
      <dgm:prSet presAssocID="{52C0005F-C639-4ADD-99FD-EF51C4060E0C}" presName="negativeSpace" presStyleCnt="0"/>
      <dgm:spPr/>
    </dgm:pt>
    <dgm:pt modelId="{F3F42C4E-4E92-4C74-930B-D715C78FC191}" type="pres">
      <dgm:prSet presAssocID="{52C0005F-C639-4ADD-99FD-EF51C4060E0C}" presName="childText" presStyleLbl="conFgAcc1" presStyleIdx="1" presStyleCnt="2" custScaleY="10431" custLinFactNeighborX="-788" custLinFactNeighborY="-553">
        <dgm:presLayoutVars>
          <dgm:bulletEnabled val="1"/>
        </dgm:presLayoutVars>
      </dgm:prSet>
      <dgm:spPr/>
    </dgm:pt>
  </dgm:ptLst>
  <dgm:cxnLst>
    <dgm:cxn modelId="{FA100D0F-0423-4D45-BAB9-1D4C8F19E71E}" type="presOf" srcId="{52C0005F-C639-4ADD-99FD-EF51C4060E0C}" destId="{2551E6A1-09D3-4A3D-BF74-CB18BC8F7918}" srcOrd="0" destOrd="0" presId="urn:microsoft.com/office/officeart/2005/8/layout/list1"/>
    <dgm:cxn modelId="{97A7C818-29FE-4F93-8CBE-28AFEFAB0AB3}" srcId="{52C0005F-C639-4ADD-99FD-EF51C4060E0C}" destId="{C91945B2-1AD8-4571-8333-396DBF6630C3}" srcOrd="1" destOrd="0" parTransId="{458C59FD-B68A-4A91-8F28-641190E36F3F}" sibTransId="{5D0581FF-F8BB-4A20-9408-05201E9D3060}"/>
    <dgm:cxn modelId="{32918020-3998-404F-9C42-17D55646B89B}" srcId="{9F164999-4E89-4D22-BEF0-0E638B9DF7A8}" destId="{52C0005F-C639-4ADD-99FD-EF51C4060E0C}" srcOrd="1" destOrd="0" parTransId="{26871127-739A-4327-B31B-01513B879042}" sibTransId="{9DCBBBA4-A0C1-4EFA-A9BE-AF69B0813DBC}"/>
    <dgm:cxn modelId="{B6118222-5B03-4952-B069-0E28BBFF5D50}" srcId="{F74B9A4E-23B1-4162-BC8E-66886B004798}" destId="{111CC995-0A57-4B7F-990D-1BEA0EE21D4C}" srcOrd="1" destOrd="0" parTransId="{58A82104-C941-4E78-AACA-F962AA455FE6}" sibTransId="{1E1CB221-954C-44D7-BD75-CD64E84F1A0D}"/>
    <dgm:cxn modelId="{715E9731-9A5B-422B-8C0F-0524B087EB74}" type="presOf" srcId="{D64999A7-56A3-473E-87F7-84EA380E6EF5}" destId="{CEC15B53-5BEA-44C8-9AD9-DF48F78DBCE3}" srcOrd="0" destOrd="3" presId="urn:microsoft.com/office/officeart/2005/8/layout/list1"/>
    <dgm:cxn modelId="{D9DB265E-3A8C-43F8-988C-7C298BAD4FE5}" type="presOf" srcId="{111CC995-0A57-4B7F-990D-1BEA0EE21D4C}" destId="{CEC15B53-5BEA-44C8-9AD9-DF48F78DBCE3}" srcOrd="0" destOrd="1" presId="urn:microsoft.com/office/officeart/2005/8/layout/list1"/>
    <dgm:cxn modelId="{2A336443-9D85-46C3-BB68-532BBD76FCBB}" type="presOf" srcId="{F74B9A4E-23B1-4162-BC8E-66886B004798}" destId="{31DC393D-6429-492C-939F-0C66EA39E05F}" srcOrd="1" destOrd="0" presId="urn:microsoft.com/office/officeart/2005/8/layout/list1"/>
    <dgm:cxn modelId="{6474A44C-5983-40F4-835E-C4F8FE80B6C3}" type="presOf" srcId="{C91945B2-1AD8-4571-8333-396DBF6630C3}" destId="{F3F42C4E-4E92-4C74-930B-D715C78FC191}" srcOrd="0" destOrd="1" presId="urn:microsoft.com/office/officeart/2005/8/layout/list1"/>
    <dgm:cxn modelId="{AB030055-C460-496F-AFB3-0A21032F7241}" type="presOf" srcId="{DD742B2C-F894-47E8-8F8F-916B44BBB3BA}" destId="{F3F42C4E-4E92-4C74-930B-D715C78FC191}" srcOrd="0" destOrd="2" presId="urn:microsoft.com/office/officeart/2005/8/layout/list1"/>
    <dgm:cxn modelId="{F74F895A-0F68-47F8-9170-2B45890C9775}" srcId="{52C0005F-C639-4ADD-99FD-EF51C4060E0C}" destId="{DD742B2C-F894-47E8-8F8F-916B44BBB3BA}" srcOrd="2" destOrd="0" parTransId="{F4B5E4ED-25DB-42E7-84CD-EFA844E1CB27}" sibTransId="{ACE59273-5E76-4CEA-ABC4-F48B0F3444C3}"/>
    <dgm:cxn modelId="{5059527D-42AB-4DA2-96C1-27B6C5AA9369}" type="presOf" srcId="{D9A1BFAC-EBF8-4CEE-89C9-F9342FE45CB8}" destId="{CEC15B53-5BEA-44C8-9AD9-DF48F78DBCE3}" srcOrd="0" destOrd="2" presId="urn:microsoft.com/office/officeart/2005/8/layout/list1"/>
    <dgm:cxn modelId="{3F844583-A405-463D-835C-A9B1622E52AD}" type="presOf" srcId="{9F164999-4E89-4D22-BEF0-0E638B9DF7A8}" destId="{F116406D-FBAE-4D77-92E2-E87E26405F30}" srcOrd="0" destOrd="0" presId="urn:microsoft.com/office/officeart/2005/8/layout/list1"/>
    <dgm:cxn modelId="{6000EB83-D9BD-42C1-8BE1-0AE8F5406B9D}" type="presOf" srcId="{5DF89E29-46FB-49E3-AD3E-A8F727D4479F}" destId="{F3F42C4E-4E92-4C74-930B-D715C78FC191}" srcOrd="0" destOrd="0" presId="urn:microsoft.com/office/officeart/2005/8/layout/list1"/>
    <dgm:cxn modelId="{ACCA4888-3725-4E0C-BD3C-710970496D04}" srcId="{F74B9A4E-23B1-4162-BC8E-66886B004798}" destId="{D64999A7-56A3-473E-87F7-84EA380E6EF5}" srcOrd="3" destOrd="0" parTransId="{FA6E43B5-5F03-4E49-B4F2-AF12EC3BA357}" sibTransId="{7B9EBF72-F4A6-4960-9D79-752C5C2BC872}"/>
    <dgm:cxn modelId="{2EC28F8C-552C-4382-8419-4B6A1C320574}" srcId="{52C0005F-C639-4ADD-99FD-EF51C4060E0C}" destId="{5DF89E29-46FB-49E3-AD3E-A8F727D4479F}" srcOrd="0" destOrd="0" parTransId="{D0892B96-DAFF-4250-A32F-8EA594788E6A}" sibTransId="{F2D03F8A-3AEA-4B2B-AA38-9CA2A9716752}"/>
    <dgm:cxn modelId="{B3558598-C5BC-4C0F-8EE8-33E49CD1DE21}" type="presOf" srcId="{F74B9A4E-23B1-4162-BC8E-66886B004798}" destId="{94E89635-D55A-4454-A829-463B91D71DD2}" srcOrd="0" destOrd="0" presId="urn:microsoft.com/office/officeart/2005/8/layout/list1"/>
    <dgm:cxn modelId="{F79856A9-1DE1-4281-956C-29D3CE90D50F}" type="presOf" srcId="{1893AC29-6890-42B8-B754-5146BB9A476E}" destId="{CEC15B53-5BEA-44C8-9AD9-DF48F78DBCE3}" srcOrd="0" destOrd="0" presId="urn:microsoft.com/office/officeart/2005/8/layout/list1"/>
    <dgm:cxn modelId="{2A3204B5-603D-4B05-BAF6-CB10F3D956CF}" type="presOf" srcId="{52C0005F-C639-4ADD-99FD-EF51C4060E0C}" destId="{73AF8E7D-5F8A-4ADD-A929-082C2CC3E02F}" srcOrd="1" destOrd="0" presId="urn:microsoft.com/office/officeart/2005/8/layout/list1"/>
    <dgm:cxn modelId="{2B1E82DA-617A-4949-A7DF-AE71CE2F8EE1}" srcId="{9F164999-4E89-4D22-BEF0-0E638B9DF7A8}" destId="{F74B9A4E-23B1-4162-BC8E-66886B004798}" srcOrd="0" destOrd="0" parTransId="{FAB0EA68-29CA-4C2D-94C1-B0F98E41316B}" sibTransId="{9BE080FF-32EE-40FD-B5D6-51985606CCED}"/>
    <dgm:cxn modelId="{905F78E2-6309-468D-8B1B-19C67E7B6E73}" srcId="{F74B9A4E-23B1-4162-BC8E-66886B004798}" destId="{1893AC29-6890-42B8-B754-5146BB9A476E}" srcOrd="0" destOrd="0" parTransId="{48D7DBCE-2619-49FE-AF8D-376D550FF3F2}" sibTransId="{AAB271C7-C46B-4659-AD43-02B9BE7EA4ED}"/>
    <dgm:cxn modelId="{BC710DFF-57B0-4565-B67A-5502286A0474}" srcId="{F74B9A4E-23B1-4162-BC8E-66886B004798}" destId="{D9A1BFAC-EBF8-4CEE-89C9-F9342FE45CB8}" srcOrd="2" destOrd="0" parTransId="{AB70FEBF-2977-4BA9-B3D0-F99B192EB28B}" sibTransId="{1C3BDE8D-9D80-4F4E-B848-B0CAA613E434}"/>
    <dgm:cxn modelId="{ED587756-04BE-4D15-B10C-5AE959EEF24D}" type="presParOf" srcId="{F116406D-FBAE-4D77-92E2-E87E26405F30}" destId="{636E173C-7E29-4DCB-9F47-EBCA5E6D85A2}" srcOrd="0" destOrd="0" presId="urn:microsoft.com/office/officeart/2005/8/layout/list1"/>
    <dgm:cxn modelId="{38C91965-2D96-4D10-A16A-615C6C55F0B7}" type="presParOf" srcId="{636E173C-7E29-4DCB-9F47-EBCA5E6D85A2}" destId="{94E89635-D55A-4454-A829-463B91D71DD2}" srcOrd="0" destOrd="0" presId="urn:microsoft.com/office/officeart/2005/8/layout/list1"/>
    <dgm:cxn modelId="{B6C51D9C-6523-431F-A20C-5A06BB1712FC}" type="presParOf" srcId="{636E173C-7E29-4DCB-9F47-EBCA5E6D85A2}" destId="{31DC393D-6429-492C-939F-0C66EA39E05F}" srcOrd="1" destOrd="0" presId="urn:microsoft.com/office/officeart/2005/8/layout/list1"/>
    <dgm:cxn modelId="{705C0C21-107E-4768-A02A-6F0E792ECCD1}" type="presParOf" srcId="{F116406D-FBAE-4D77-92E2-E87E26405F30}" destId="{85CA4BF3-261A-41D6-840F-6A31DC5B660C}" srcOrd="1" destOrd="0" presId="urn:microsoft.com/office/officeart/2005/8/layout/list1"/>
    <dgm:cxn modelId="{2871427A-70DC-45F8-AEFA-71CAF24C6215}" type="presParOf" srcId="{F116406D-FBAE-4D77-92E2-E87E26405F30}" destId="{CEC15B53-5BEA-44C8-9AD9-DF48F78DBCE3}" srcOrd="2" destOrd="0" presId="urn:microsoft.com/office/officeart/2005/8/layout/list1"/>
    <dgm:cxn modelId="{9BCEF855-72BF-4039-8C55-355DBEBE8780}" type="presParOf" srcId="{F116406D-FBAE-4D77-92E2-E87E26405F30}" destId="{40CCC396-BC7A-468A-BC12-FC7EF4ABF9E3}" srcOrd="3" destOrd="0" presId="urn:microsoft.com/office/officeart/2005/8/layout/list1"/>
    <dgm:cxn modelId="{775BC094-7E48-4DDB-BABF-2607B6CD8427}" type="presParOf" srcId="{F116406D-FBAE-4D77-92E2-E87E26405F30}" destId="{8C530A49-46D2-4858-AB62-BA35184E5356}" srcOrd="4" destOrd="0" presId="urn:microsoft.com/office/officeart/2005/8/layout/list1"/>
    <dgm:cxn modelId="{73D34CFF-888C-43FC-8509-8AB7CD0DEF6B}" type="presParOf" srcId="{8C530A49-46D2-4858-AB62-BA35184E5356}" destId="{2551E6A1-09D3-4A3D-BF74-CB18BC8F7918}" srcOrd="0" destOrd="0" presId="urn:microsoft.com/office/officeart/2005/8/layout/list1"/>
    <dgm:cxn modelId="{D857FAA6-1D67-47F7-A76A-2EF506A85EC8}" type="presParOf" srcId="{8C530A49-46D2-4858-AB62-BA35184E5356}" destId="{73AF8E7D-5F8A-4ADD-A929-082C2CC3E02F}" srcOrd="1" destOrd="0" presId="urn:microsoft.com/office/officeart/2005/8/layout/list1"/>
    <dgm:cxn modelId="{423F5E79-E5B9-4590-8B28-A67DAD02BEE7}" type="presParOf" srcId="{F116406D-FBAE-4D77-92E2-E87E26405F30}" destId="{8A3D34CF-9323-4892-91C2-DC50E2578A23}" srcOrd="5" destOrd="0" presId="urn:microsoft.com/office/officeart/2005/8/layout/list1"/>
    <dgm:cxn modelId="{38712164-3287-4377-A635-037ADB965FE3}" type="presParOf" srcId="{F116406D-FBAE-4D77-92E2-E87E26405F30}" destId="{F3F42C4E-4E92-4C74-930B-D715C78FC1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CF6EB-4407-4601-ABFA-FC57E391BF4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D30683E2-81FA-46BC-9C13-D091FCED9EEB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Комунікативна толерантність</a:t>
          </a:r>
        </a:p>
      </dgm:t>
    </dgm:pt>
    <dgm:pt modelId="{4B902010-FA92-4F6E-A0E8-91F1F38D9DFB}" type="parTrans" cxnId="{77BBB72F-3A62-4B65-BD82-E8AC956B32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F1AE0-A3C7-4C38-BCAE-24F3D63B0220}" type="sibTrans" cxnId="{77BBB72F-3A62-4B65-BD82-E8AC956B32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58931-1BFA-4735-85FA-879EA210116A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батьками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2D476-06FC-4C77-9F9F-B87C60098FC1}" type="parTrans" cxnId="{7689DCCE-4EE0-42ED-84F4-284F711FAAD4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04DE9-CB16-4971-9DCB-98412BD2040F}" type="sibTrans" cxnId="{7689DCCE-4EE0-42ED-84F4-284F711FAAD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2BFD-4DC0-47F7-A109-1A71EF866451}">
      <dgm:prSet phldrT="[Текст]"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росвітницькі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BCDB0-0269-4C02-AD92-3AA78B54075A}" type="parTrans" cxnId="{489A6CCF-B15D-44F4-938A-AB808D95C5C4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DFDBA-E18D-48C7-8F90-1A7ABBDB76D7}" type="sibTrans" cxnId="{489A6CCF-B15D-44F4-938A-AB808D95C5C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D5028-5E16-4112-91BC-404E72E708F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 </a:t>
          </a:r>
        </a:p>
      </dgm:t>
    </dgm:pt>
    <dgm:pt modelId="{02E7E696-D5B0-435C-8741-10851D24EF61}" type="parTrans" cxnId="{5E58811E-8FBA-4AAF-A4E9-351BF039A6AE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42D13-64F8-4E71-AF5D-F3A1D953CA6F}" type="sibTrans" cxnId="{5E58811E-8FBA-4AAF-A4E9-351BF039A6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D8E1-3D7D-46FF-80BA-F4F114052412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вихованцями</a:t>
          </a:r>
        </a:p>
      </dgm:t>
    </dgm:pt>
    <dgm:pt modelId="{95644D24-EC26-478E-8AE6-F1EC20DA63E4}" type="parTrans" cxnId="{869D35DC-6CD7-4E2A-B8E2-7C20A042D08B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C58C0-A7F6-4517-9A0A-8287D658A2C7}" type="sibTrans" cxnId="{869D35DC-6CD7-4E2A-B8E2-7C20A042D08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CD1CD-9004-49EB-9155-59A2AF6A564D}">
      <dgm:prSet phldrT="[Текст]"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Перегляд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мультфільмів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4BED8-373B-4CC8-B68A-88457964D415}" type="parTrans" cxnId="{5CF3C3AC-9207-4BBF-AE65-6AE5A0F4DADC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02171-671C-4AB5-B5BE-97CC026DEE03}" type="sibTrans" cxnId="{5CF3C3AC-9207-4BBF-AE65-6AE5A0F4DAD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000EC-A779-4A62-922C-ECFC96ACC938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</a:t>
          </a:r>
        </a:p>
      </dgm:t>
    </dgm:pt>
    <dgm:pt modelId="{27A49D4F-544B-4A8C-9B77-666699B9B2BA}" type="parTrans" cxnId="{F41B7C29-8308-46C9-9D2D-08FF71C6AE27}">
      <dgm:prSet/>
      <dgm:spPr/>
      <dgm:t>
        <a:bodyPr/>
        <a:lstStyle/>
        <a:p>
          <a:endParaRPr lang="uk-UA"/>
        </a:p>
      </dgm:t>
    </dgm:pt>
    <dgm:pt modelId="{35BAB634-BDC1-413B-88ED-E227B1C2E883}" type="sibTrans" cxnId="{F41B7C29-8308-46C9-9D2D-08FF71C6AE27}">
      <dgm:prSet/>
      <dgm:spPr/>
      <dgm:t>
        <a:bodyPr/>
        <a:lstStyle/>
        <a:p>
          <a:endParaRPr lang="uk-UA"/>
        </a:p>
      </dgm:t>
    </dgm:pt>
    <dgm:pt modelId="{5583BF91-3463-4547-9B5C-A504BC59D144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</a:p>
      </dgm:t>
    </dgm:pt>
    <dgm:pt modelId="{0183EF98-356A-4F0D-8BCD-DD81783E4B1A}" type="parTrans" cxnId="{006DB671-3E50-4DE9-B47C-E4C94EFB27C1}">
      <dgm:prSet/>
      <dgm:spPr/>
      <dgm:t>
        <a:bodyPr/>
        <a:lstStyle/>
        <a:p>
          <a:endParaRPr lang="uk-UA"/>
        </a:p>
      </dgm:t>
    </dgm:pt>
    <dgm:pt modelId="{3DC4832C-CCBD-4021-A529-3E5095BAD13D}" type="sibTrans" cxnId="{006DB671-3E50-4DE9-B47C-E4C94EFB27C1}">
      <dgm:prSet/>
      <dgm:spPr/>
      <dgm:t>
        <a:bodyPr/>
        <a:lstStyle/>
        <a:p>
          <a:endParaRPr lang="uk-UA"/>
        </a:p>
      </dgm:t>
    </dgm:pt>
    <dgm:pt modelId="{E9C3B346-C6DA-4A2D-BB59-AA1F328CBC3A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художніх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AB462-74CD-4CD3-9C0D-D73BAC26EDE1}" type="parTrans" cxnId="{B88F74D6-40AF-4AC8-B1DF-188ACB37A035}">
      <dgm:prSet/>
      <dgm:spPr/>
      <dgm:t>
        <a:bodyPr/>
        <a:lstStyle/>
        <a:p>
          <a:endParaRPr lang="uk-UA"/>
        </a:p>
      </dgm:t>
    </dgm:pt>
    <dgm:pt modelId="{17B275CD-C399-4430-80EE-127C2531FEC3}" type="sibTrans" cxnId="{B88F74D6-40AF-4AC8-B1DF-188ACB37A035}">
      <dgm:prSet/>
      <dgm:spPr/>
      <dgm:t>
        <a:bodyPr/>
        <a:lstStyle/>
        <a:p>
          <a:endParaRPr lang="uk-UA"/>
        </a:p>
      </dgm:t>
    </dgm:pt>
    <dgm:pt modelId="{DE75C336-56AB-42CE-888B-DC828551ED54}">
      <dgm:prSet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мініатюри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44EA5-8356-43B9-8B23-BFA4AC62E2B7}" type="parTrans" cxnId="{956B1D8E-B556-4137-A789-6D2E321E16D5}">
      <dgm:prSet/>
      <dgm:spPr/>
      <dgm:t>
        <a:bodyPr/>
        <a:lstStyle/>
        <a:p>
          <a:endParaRPr lang="uk-UA"/>
        </a:p>
      </dgm:t>
    </dgm:pt>
    <dgm:pt modelId="{8E11DBA6-6838-4E7F-8F6F-AD57AE2C7BC1}" type="sibTrans" cxnId="{956B1D8E-B556-4137-A789-6D2E321E16D5}">
      <dgm:prSet/>
      <dgm:spPr/>
      <dgm:t>
        <a:bodyPr/>
        <a:lstStyle/>
        <a:p>
          <a:endParaRPr lang="uk-UA"/>
        </a:p>
      </dgm:t>
    </dgm:pt>
    <dgm:pt modelId="{F8C426D3-5C34-4380-AC0C-B5173F70565E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Ігри та вправи</a:t>
          </a:r>
        </a:p>
      </dgm:t>
    </dgm:pt>
    <dgm:pt modelId="{454796E5-5588-4E18-B508-A0635ABC5345}" type="parTrans" cxnId="{6B6D258B-570C-4ECB-B998-69F1D597813B}">
      <dgm:prSet/>
      <dgm:spPr/>
      <dgm:t>
        <a:bodyPr/>
        <a:lstStyle/>
        <a:p>
          <a:endParaRPr lang="uk-UA"/>
        </a:p>
      </dgm:t>
    </dgm:pt>
    <dgm:pt modelId="{188D92F4-87B7-494E-B025-45395CD47BAB}" type="sibTrans" cxnId="{6B6D258B-570C-4ECB-B998-69F1D597813B}">
      <dgm:prSet/>
      <dgm:spPr/>
      <dgm:t>
        <a:bodyPr/>
        <a:lstStyle/>
        <a:p>
          <a:endParaRPr lang="uk-UA"/>
        </a:p>
      </dgm:t>
    </dgm:pt>
    <dgm:pt modelId="{1F298CA8-62CD-40DB-B69F-76852568C7D2}" type="pres">
      <dgm:prSet presAssocID="{C25CF6EB-4407-4601-ABFA-FC57E391B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CFA423-6745-4A11-9259-29142793D2EA}" type="pres">
      <dgm:prSet presAssocID="{D30683E2-81FA-46BC-9C13-D091FCED9EEB}" presName="root1" presStyleCnt="0"/>
      <dgm:spPr/>
    </dgm:pt>
    <dgm:pt modelId="{A65F362F-215B-44D3-B35C-CB991144AAE0}" type="pres">
      <dgm:prSet presAssocID="{D30683E2-81FA-46BC-9C13-D091FCED9EEB}" presName="LevelOneTextNode" presStyleLbl="node0" presStyleIdx="0" presStyleCnt="1" custScaleX="112687" custLinFactNeighborX="-43214" custLinFactNeighborY="24736">
        <dgm:presLayoutVars>
          <dgm:chPref val="3"/>
        </dgm:presLayoutVars>
      </dgm:prSet>
      <dgm:spPr/>
    </dgm:pt>
    <dgm:pt modelId="{EF4C29A2-DFCA-4961-B897-2C2EBE15A52F}" type="pres">
      <dgm:prSet presAssocID="{D30683E2-81FA-46BC-9C13-D091FCED9EEB}" presName="level2hierChild" presStyleCnt="0"/>
      <dgm:spPr/>
    </dgm:pt>
    <dgm:pt modelId="{3F48695A-71FD-4765-8A63-6F759A597788}" type="pres">
      <dgm:prSet presAssocID="{B772D476-06FC-4C77-9F9F-B87C60098FC1}" presName="conn2-1" presStyleLbl="parChTrans1D2" presStyleIdx="0" presStyleCnt="2"/>
      <dgm:spPr/>
    </dgm:pt>
    <dgm:pt modelId="{1A20CB42-74E6-473D-ABC7-B4E2D59EF320}" type="pres">
      <dgm:prSet presAssocID="{B772D476-06FC-4C77-9F9F-B87C60098FC1}" presName="connTx" presStyleLbl="parChTrans1D2" presStyleIdx="0" presStyleCnt="2"/>
      <dgm:spPr/>
    </dgm:pt>
    <dgm:pt modelId="{B9515425-241C-4E66-ABB7-2A71394E6B5B}" type="pres">
      <dgm:prSet presAssocID="{84758931-1BFA-4735-85FA-879EA210116A}" presName="root2" presStyleCnt="0"/>
      <dgm:spPr/>
    </dgm:pt>
    <dgm:pt modelId="{A8B95208-C4D6-4975-AA9F-AD186F809F56}" type="pres">
      <dgm:prSet presAssocID="{84758931-1BFA-4735-85FA-879EA210116A}" presName="LevelTwoTextNode" presStyleLbl="node2" presStyleIdx="0" presStyleCnt="2" custScaleX="117479" custLinFactY="-38227" custLinFactNeighborX="-30022" custLinFactNeighborY="-100000">
        <dgm:presLayoutVars>
          <dgm:chPref val="3"/>
        </dgm:presLayoutVars>
      </dgm:prSet>
      <dgm:spPr/>
    </dgm:pt>
    <dgm:pt modelId="{8F2D0306-3233-4AD0-88F8-CDE9986DDC8B}" type="pres">
      <dgm:prSet presAssocID="{84758931-1BFA-4735-85FA-879EA210116A}" presName="level3hierChild" presStyleCnt="0"/>
      <dgm:spPr/>
    </dgm:pt>
    <dgm:pt modelId="{32CF237D-2D09-41AA-9BA8-F2B58871FAF4}" type="pres">
      <dgm:prSet presAssocID="{AB3BCDB0-0269-4C02-AD92-3AA78B54075A}" presName="conn2-1" presStyleLbl="parChTrans1D3" presStyleIdx="0" presStyleCnt="8"/>
      <dgm:spPr/>
    </dgm:pt>
    <dgm:pt modelId="{31DE1D06-15F9-4ADA-8C34-580AF9E09262}" type="pres">
      <dgm:prSet presAssocID="{AB3BCDB0-0269-4C02-AD92-3AA78B54075A}" presName="connTx" presStyleLbl="parChTrans1D3" presStyleIdx="0" presStyleCnt="8"/>
      <dgm:spPr/>
    </dgm:pt>
    <dgm:pt modelId="{9FA269B2-2E4E-4B69-80A2-8D759AC05B7A}" type="pres">
      <dgm:prSet presAssocID="{09372BFD-4DC0-47F7-A109-1A71EF866451}" presName="root2" presStyleCnt="0"/>
      <dgm:spPr/>
    </dgm:pt>
    <dgm:pt modelId="{D7BFBE31-30F9-4D82-9412-7AD8AC5316D1}" type="pres">
      <dgm:prSet presAssocID="{09372BFD-4DC0-47F7-A109-1A71EF866451}" presName="LevelTwoTextNode" presStyleLbl="node3" presStyleIdx="0" presStyleCnt="8" custScaleX="223856" custScaleY="30181" custLinFactNeighborX="-7363" custLinFactNeighborY="11465">
        <dgm:presLayoutVars>
          <dgm:chPref val="3"/>
        </dgm:presLayoutVars>
      </dgm:prSet>
      <dgm:spPr/>
    </dgm:pt>
    <dgm:pt modelId="{B2F73536-E8F4-4EAA-BE01-976146487888}" type="pres">
      <dgm:prSet presAssocID="{09372BFD-4DC0-47F7-A109-1A71EF866451}" presName="level3hierChild" presStyleCnt="0"/>
      <dgm:spPr/>
    </dgm:pt>
    <dgm:pt modelId="{4F0715C9-7D13-4989-96E2-61B7730D73CC}" type="pres">
      <dgm:prSet presAssocID="{02E7E696-D5B0-435C-8741-10851D24EF61}" presName="conn2-1" presStyleLbl="parChTrans1D3" presStyleIdx="1" presStyleCnt="8"/>
      <dgm:spPr/>
    </dgm:pt>
    <dgm:pt modelId="{227C881F-A2DD-4E20-A1A9-C33021A99862}" type="pres">
      <dgm:prSet presAssocID="{02E7E696-D5B0-435C-8741-10851D24EF61}" presName="connTx" presStyleLbl="parChTrans1D3" presStyleIdx="1" presStyleCnt="8"/>
      <dgm:spPr/>
    </dgm:pt>
    <dgm:pt modelId="{70FF7A30-3B9C-43E9-8E3D-9920C4E9062B}" type="pres">
      <dgm:prSet presAssocID="{D5DD5028-5E16-4112-91BC-404E72E708F6}" presName="root2" presStyleCnt="0"/>
      <dgm:spPr/>
    </dgm:pt>
    <dgm:pt modelId="{0F710315-0500-4B0E-82B0-5E70A1B55A36}" type="pres">
      <dgm:prSet presAssocID="{D5DD5028-5E16-4112-91BC-404E72E708F6}" presName="LevelTwoTextNode" presStyleLbl="node3" presStyleIdx="1" presStyleCnt="8" custScaleX="229520" custScaleY="29811" custLinFactNeighborX="-38147" custLinFactNeighborY="3494">
        <dgm:presLayoutVars>
          <dgm:chPref val="3"/>
        </dgm:presLayoutVars>
      </dgm:prSet>
      <dgm:spPr/>
    </dgm:pt>
    <dgm:pt modelId="{0F7A9E11-34D8-4A9E-8477-CC72FB7AB00B}" type="pres">
      <dgm:prSet presAssocID="{D5DD5028-5E16-4112-91BC-404E72E708F6}" presName="level3hierChild" presStyleCnt="0"/>
      <dgm:spPr/>
    </dgm:pt>
    <dgm:pt modelId="{D86892BD-771A-481C-8F43-59D95E11FA0F}" type="pres">
      <dgm:prSet presAssocID="{27A49D4F-544B-4A8C-9B77-666699B9B2BA}" presName="conn2-1" presStyleLbl="parChTrans1D3" presStyleIdx="2" presStyleCnt="8"/>
      <dgm:spPr/>
    </dgm:pt>
    <dgm:pt modelId="{69570A91-1534-42C5-BB06-56F22373782C}" type="pres">
      <dgm:prSet presAssocID="{27A49D4F-544B-4A8C-9B77-666699B9B2BA}" presName="connTx" presStyleLbl="parChTrans1D3" presStyleIdx="2" presStyleCnt="8"/>
      <dgm:spPr/>
    </dgm:pt>
    <dgm:pt modelId="{6EE2368E-A881-4B2D-92F2-E59C224F908B}" type="pres">
      <dgm:prSet presAssocID="{F94000EC-A779-4A62-922C-ECFC96ACC938}" presName="root2" presStyleCnt="0"/>
      <dgm:spPr/>
    </dgm:pt>
    <dgm:pt modelId="{81308E40-C9DE-4E64-A65F-243FC531F1FD}" type="pres">
      <dgm:prSet presAssocID="{F94000EC-A779-4A62-922C-ECFC96ACC938}" presName="LevelTwoTextNode" presStyleLbl="node3" presStyleIdx="2" presStyleCnt="8" custScaleX="203424" custScaleY="22731" custLinFactNeighborX="-30907" custLinFactNeighborY="1256">
        <dgm:presLayoutVars>
          <dgm:chPref val="3"/>
        </dgm:presLayoutVars>
      </dgm:prSet>
      <dgm:spPr/>
    </dgm:pt>
    <dgm:pt modelId="{3CD1B550-C147-4E47-B680-712F2FCE2D57}" type="pres">
      <dgm:prSet presAssocID="{F94000EC-A779-4A62-922C-ECFC96ACC938}" presName="level3hierChild" presStyleCnt="0"/>
      <dgm:spPr/>
    </dgm:pt>
    <dgm:pt modelId="{D6DFA37F-41F2-482E-81F6-6CD90480B955}" type="pres">
      <dgm:prSet presAssocID="{0183EF98-356A-4F0D-8BCD-DD81783E4B1A}" presName="conn2-1" presStyleLbl="parChTrans1D3" presStyleIdx="3" presStyleCnt="8"/>
      <dgm:spPr/>
    </dgm:pt>
    <dgm:pt modelId="{8F5A5EFA-2709-481C-AB17-10739DC5B5EE}" type="pres">
      <dgm:prSet presAssocID="{0183EF98-356A-4F0D-8BCD-DD81783E4B1A}" presName="connTx" presStyleLbl="parChTrans1D3" presStyleIdx="3" presStyleCnt="8"/>
      <dgm:spPr/>
    </dgm:pt>
    <dgm:pt modelId="{587E5918-FF34-4623-82FE-149A2B68160A}" type="pres">
      <dgm:prSet presAssocID="{5583BF91-3463-4547-9B5C-A504BC59D144}" presName="root2" presStyleCnt="0"/>
      <dgm:spPr/>
    </dgm:pt>
    <dgm:pt modelId="{92F1E79A-5945-45A7-97E2-7B5D79DEE6AD}" type="pres">
      <dgm:prSet presAssocID="{5583BF91-3463-4547-9B5C-A504BC59D144}" presName="LevelTwoTextNode" presStyleLbl="node3" presStyleIdx="3" presStyleCnt="8" custScaleY="19634" custLinFactNeighborX="-21730" custLinFactNeighborY="-362">
        <dgm:presLayoutVars>
          <dgm:chPref val="3"/>
        </dgm:presLayoutVars>
      </dgm:prSet>
      <dgm:spPr/>
    </dgm:pt>
    <dgm:pt modelId="{6FD6015A-6CB3-4195-AC6B-FFEF3F6B34B8}" type="pres">
      <dgm:prSet presAssocID="{5583BF91-3463-4547-9B5C-A504BC59D144}" presName="level3hierChild" presStyleCnt="0"/>
      <dgm:spPr/>
    </dgm:pt>
    <dgm:pt modelId="{DD920C00-E22F-45C1-B659-9EAFD901FFF1}" type="pres">
      <dgm:prSet presAssocID="{95644D24-EC26-478E-8AE6-F1EC20DA63E4}" presName="conn2-1" presStyleLbl="parChTrans1D2" presStyleIdx="1" presStyleCnt="2"/>
      <dgm:spPr/>
    </dgm:pt>
    <dgm:pt modelId="{2D423224-AAF3-4472-958E-FDC534A63617}" type="pres">
      <dgm:prSet presAssocID="{95644D24-EC26-478E-8AE6-F1EC20DA63E4}" presName="connTx" presStyleLbl="parChTrans1D2" presStyleIdx="1" presStyleCnt="2"/>
      <dgm:spPr/>
    </dgm:pt>
    <dgm:pt modelId="{6DA20832-9FB3-455D-BD70-798BDFA6B9AB}" type="pres">
      <dgm:prSet presAssocID="{B140D8E1-3D7D-46FF-80BA-F4F114052412}" presName="root2" presStyleCnt="0"/>
      <dgm:spPr/>
    </dgm:pt>
    <dgm:pt modelId="{23B3EB4B-31DB-453F-8FC0-9C7553A4456E}" type="pres">
      <dgm:prSet presAssocID="{B140D8E1-3D7D-46FF-80BA-F4F114052412}" presName="LevelTwoTextNode" presStyleLbl="node2" presStyleIdx="1" presStyleCnt="2" custScaleX="120561" custLinFactNeighborX="-32933" custLinFactNeighborY="4027">
        <dgm:presLayoutVars>
          <dgm:chPref val="3"/>
        </dgm:presLayoutVars>
      </dgm:prSet>
      <dgm:spPr/>
    </dgm:pt>
    <dgm:pt modelId="{422C36F2-6D98-42EB-B634-389B96D04D29}" type="pres">
      <dgm:prSet presAssocID="{B140D8E1-3D7D-46FF-80BA-F4F114052412}" presName="level3hierChild" presStyleCnt="0"/>
      <dgm:spPr/>
    </dgm:pt>
    <dgm:pt modelId="{0CABD92B-DA88-427F-B73B-00D0435EEC3B}" type="pres">
      <dgm:prSet presAssocID="{7A94BED8-373B-4CC8-B68A-88457964D415}" presName="conn2-1" presStyleLbl="parChTrans1D3" presStyleIdx="4" presStyleCnt="8"/>
      <dgm:spPr/>
    </dgm:pt>
    <dgm:pt modelId="{D93AC043-E0D0-47A4-BB0A-79E6F81CDD9B}" type="pres">
      <dgm:prSet presAssocID="{7A94BED8-373B-4CC8-B68A-88457964D415}" presName="connTx" presStyleLbl="parChTrans1D3" presStyleIdx="4" presStyleCnt="8"/>
      <dgm:spPr/>
    </dgm:pt>
    <dgm:pt modelId="{2801BAF3-770C-41D6-A788-B116BF9CA730}" type="pres">
      <dgm:prSet presAssocID="{754CD1CD-9004-49EB-9155-59A2AF6A564D}" presName="root2" presStyleCnt="0"/>
      <dgm:spPr/>
    </dgm:pt>
    <dgm:pt modelId="{ED70B185-19E4-4D62-9AD3-10BF542CF49D}" type="pres">
      <dgm:prSet presAssocID="{754CD1CD-9004-49EB-9155-59A2AF6A564D}" presName="LevelTwoTextNode" presStyleLbl="node3" presStyleIdx="4" presStyleCnt="8" custScaleX="168239" custScaleY="24780" custLinFactNeighborX="46914" custLinFactNeighborY="38078">
        <dgm:presLayoutVars>
          <dgm:chPref val="3"/>
        </dgm:presLayoutVars>
      </dgm:prSet>
      <dgm:spPr/>
    </dgm:pt>
    <dgm:pt modelId="{E356FB3D-6F7C-41D6-BA5A-4CADD410A7EA}" type="pres">
      <dgm:prSet presAssocID="{754CD1CD-9004-49EB-9155-59A2AF6A564D}" presName="level3hierChild" presStyleCnt="0"/>
      <dgm:spPr/>
    </dgm:pt>
    <dgm:pt modelId="{97E6A8AE-4965-427F-B823-C250E9A2F32C}" type="pres">
      <dgm:prSet presAssocID="{830AB462-74CD-4CD3-9C0D-D73BAC26EDE1}" presName="conn2-1" presStyleLbl="parChTrans1D3" presStyleIdx="5" presStyleCnt="8"/>
      <dgm:spPr/>
    </dgm:pt>
    <dgm:pt modelId="{D885A30B-9731-4CDE-A151-3443838B7E01}" type="pres">
      <dgm:prSet presAssocID="{830AB462-74CD-4CD3-9C0D-D73BAC26EDE1}" presName="connTx" presStyleLbl="parChTrans1D3" presStyleIdx="5" presStyleCnt="8"/>
      <dgm:spPr/>
    </dgm:pt>
    <dgm:pt modelId="{1430D466-A287-4347-8A13-153770E059DF}" type="pres">
      <dgm:prSet presAssocID="{E9C3B346-C6DA-4A2D-BB59-AA1F328CBC3A}" presName="root2" presStyleCnt="0"/>
      <dgm:spPr/>
    </dgm:pt>
    <dgm:pt modelId="{CF72C55D-CE1A-4C9A-9162-2A97641A7E2B}" type="pres">
      <dgm:prSet presAssocID="{E9C3B346-C6DA-4A2D-BB59-AA1F328CBC3A}" presName="LevelTwoTextNode" presStyleLbl="node3" presStyleIdx="5" presStyleCnt="8" custScaleX="193470" custScaleY="31455" custLinFactNeighborX="33633" custLinFactNeighborY="37711">
        <dgm:presLayoutVars>
          <dgm:chPref val="3"/>
        </dgm:presLayoutVars>
      </dgm:prSet>
      <dgm:spPr/>
    </dgm:pt>
    <dgm:pt modelId="{FC6809A0-E3B6-41BD-8F67-BAAB9CAB5E14}" type="pres">
      <dgm:prSet presAssocID="{E9C3B346-C6DA-4A2D-BB59-AA1F328CBC3A}" presName="level3hierChild" presStyleCnt="0"/>
      <dgm:spPr/>
    </dgm:pt>
    <dgm:pt modelId="{9DDDFE01-BA5F-49DB-B799-5229E861E931}" type="pres">
      <dgm:prSet presAssocID="{6DF44EA5-8356-43B9-8B23-BFA4AC62E2B7}" presName="conn2-1" presStyleLbl="parChTrans1D3" presStyleIdx="6" presStyleCnt="8"/>
      <dgm:spPr/>
    </dgm:pt>
    <dgm:pt modelId="{AEEE8641-AE1F-4326-849B-B5537E785F6D}" type="pres">
      <dgm:prSet presAssocID="{6DF44EA5-8356-43B9-8B23-BFA4AC62E2B7}" presName="connTx" presStyleLbl="parChTrans1D3" presStyleIdx="6" presStyleCnt="8"/>
      <dgm:spPr/>
    </dgm:pt>
    <dgm:pt modelId="{C1F13AB1-7C47-40DB-A2F1-28D49FF614B0}" type="pres">
      <dgm:prSet presAssocID="{DE75C336-56AB-42CE-888B-DC828551ED54}" presName="root2" presStyleCnt="0"/>
      <dgm:spPr/>
    </dgm:pt>
    <dgm:pt modelId="{24481821-2EAD-46BC-9D53-471412B2F0A1}" type="pres">
      <dgm:prSet presAssocID="{DE75C336-56AB-42CE-888B-DC828551ED54}" presName="LevelTwoTextNode" presStyleLbl="node3" presStyleIdx="6" presStyleCnt="8" custScaleY="20542" custLinFactNeighborX="758" custLinFactNeighborY="31653">
        <dgm:presLayoutVars>
          <dgm:chPref val="3"/>
        </dgm:presLayoutVars>
      </dgm:prSet>
      <dgm:spPr/>
    </dgm:pt>
    <dgm:pt modelId="{C5FCF3D7-5697-40C0-9A27-F559ED628EDD}" type="pres">
      <dgm:prSet presAssocID="{DE75C336-56AB-42CE-888B-DC828551ED54}" presName="level3hierChild" presStyleCnt="0"/>
      <dgm:spPr/>
    </dgm:pt>
    <dgm:pt modelId="{408DD61A-218E-42DC-9066-D26A6F9753A8}" type="pres">
      <dgm:prSet presAssocID="{454796E5-5588-4E18-B508-A0635ABC5345}" presName="conn2-1" presStyleLbl="parChTrans1D3" presStyleIdx="7" presStyleCnt="8"/>
      <dgm:spPr/>
    </dgm:pt>
    <dgm:pt modelId="{170E197E-A738-425E-8F39-8A3629845D42}" type="pres">
      <dgm:prSet presAssocID="{454796E5-5588-4E18-B508-A0635ABC5345}" presName="connTx" presStyleLbl="parChTrans1D3" presStyleIdx="7" presStyleCnt="8"/>
      <dgm:spPr/>
    </dgm:pt>
    <dgm:pt modelId="{99E73AE1-745E-43AF-9020-2DDF7C15B322}" type="pres">
      <dgm:prSet presAssocID="{F8C426D3-5C34-4380-AC0C-B5173F70565E}" presName="root2" presStyleCnt="0"/>
      <dgm:spPr/>
    </dgm:pt>
    <dgm:pt modelId="{9F7E71E0-AE24-4DC8-A355-7F489BB73BC9}" type="pres">
      <dgm:prSet presAssocID="{F8C426D3-5C34-4380-AC0C-B5173F70565E}" presName="LevelTwoTextNode" presStyleLbl="node3" presStyleIdx="7" presStyleCnt="8" custScaleY="28647" custLinFactNeighborX="13653" custLinFactNeighborY="30042">
        <dgm:presLayoutVars>
          <dgm:chPref val="3"/>
        </dgm:presLayoutVars>
      </dgm:prSet>
      <dgm:spPr/>
    </dgm:pt>
    <dgm:pt modelId="{30F7337C-D61B-483D-A8F6-4EE8D1F50AC6}" type="pres">
      <dgm:prSet presAssocID="{F8C426D3-5C34-4380-AC0C-B5173F70565E}" presName="level3hierChild" presStyleCnt="0"/>
      <dgm:spPr/>
    </dgm:pt>
  </dgm:ptLst>
  <dgm:cxnLst>
    <dgm:cxn modelId="{B0B40C02-5BC8-4979-B59F-3DC1A5730F26}" type="presOf" srcId="{27A49D4F-544B-4A8C-9B77-666699B9B2BA}" destId="{D86892BD-771A-481C-8F43-59D95E11FA0F}" srcOrd="0" destOrd="0" presId="urn:microsoft.com/office/officeart/2005/8/layout/hierarchy2"/>
    <dgm:cxn modelId="{32C5F409-E353-4035-B6E1-122F1445E2C1}" type="presOf" srcId="{02E7E696-D5B0-435C-8741-10851D24EF61}" destId="{4F0715C9-7D13-4989-96E2-61B7730D73CC}" srcOrd="0" destOrd="0" presId="urn:microsoft.com/office/officeart/2005/8/layout/hierarchy2"/>
    <dgm:cxn modelId="{7FA3B213-6730-42F0-8D62-BE6B1CA5E7C1}" type="presOf" srcId="{454796E5-5588-4E18-B508-A0635ABC5345}" destId="{408DD61A-218E-42DC-9066-D26A6F9753A8}" srcOrd="0" destOrd="0" presId="urn:microsoft.com/office/officeart/2005/8/layout/hierarchy2"/>
    <dgm:cxn modelId="{5E58811E-8FBA-4AAF-A4E9-351BF039A6AE}" srcId="{84758931-1BFA-4735-85FA-879EA210116A}" destId="{D5DD5028-5E16-4112-91BC-404E72E708F6}" srcOrd="1" destOrd="0" parTransId="{02E7E696-D5B0-435C-8741-10851D24EF61}" sibTransId="{08342D13-64F8-4E71-AF5D-F3A1D953CA6F}"/>
    <dgm:cxn modelId="{172C6E1F-8D78-4D33-8736-2D54936FAE86}" type="presOf" srcId="{5583BF91-3463-4547-9B5C-A504BC59D144}" destId="{92F1E79A-5945-45A7-97E2-7B5D79DEE6AD}" srcOrd="0" destOrd="0" presId="urn:microsoft.com/office/officeart/2005/8/layout/hierarchy2"/>
    <dgm:cxn modelId="{2C906F25-F942-4E25-BA3A-D777A3DE3A20}" type="presOf" srcId="{830AB462-74CD-4CD3-9C0D-D73BAC26EDE1}" destId="{D885A30B-9731-4CDE-A151-3443838B7E01}" srcOrd="1" destOrd="0" presId="urn:microsoft.com/office/officeart/2005/8/layout/hierarchy2"/>
    <dgm:cxn modelId="{F41B7C29-8308-46C9-9D2D-08FF71C6AE27}" srcId="{84758931-1BFA-4735-85FA-879EA210116A}" destId="{F94000EC-A779-4A62-922C-ECFC96ACC938}" srcOrd="2" destOrd="0" parTransId="{27A49D4F-544B-4A8C-9B77-666699B9B2BA}" sibTransId="{35BAB634-BDC1-413B-88ED-E227B1C2E883}"/>
    <dgm:cxn modelId="{77BBB72F-3A62-4B65-BD82-E8AC956B32AE}" srcId="{C25CF6EB-4407-4601-ABFA-FC57E391BF41}" destId="{D30683E2-81FA-46BC-9C13-D091FCED9EEB}" srcOrd="0" destOrd="0" parTransId="{4B902010-FA92-4F6E-A0E8-91F1F38D9DFB}" sibTransId="{1CBF1AE0-A3C7-4C38-BCAE-24F3D63B0220}"/>
    <dgm:cxn modelId="{77035D33-41FB-4874-903E-D57BD4C9B07D}" type="presOf" srcId="{C25CF6EB-4407-4601-ABFA-FC57E391BF41}" destId="{1F298CA8-62CD-40DB-B69F-76852568C7D2}" srcOrd="0" destOrd="0" presId="urn:microsoft.com/office/officeart/2005/8/layout/hierarchy2"/>
    <dgm:cxn modelId="{68FFB739-0080-4E63-B041-D70C05507AC4}" type="presOf" srcId="{95644D24-EC26-478E-8AE6-F1EC20DA63E4}" destId="{DD920C00-E22F-45C1-B659-9EAFD901FFF1}" srcOrd="0" destOrd="0" presId="urn:microsoft.com/office/officeart/2005/8/layout/hierarchy2"/>
    <dgm:cxn modelId="{A0BBC93B-725E-4A02-B2EF-2F6651911F48}" type="presOf" srcId="{F8C426D3-5C34-4380-AC0C-B5173F70565E}" destId="{9F7E71E0-AE24-4DC8-A355-7F489BB73BC9}" srcOrd="0" destOrd="0" presId="urn:microsoft.com/office/officeart/2005/8/layout/hierarchy2"/>
    <dgm:cxn modelId="{68BA035B-7C33-4911-87F0-942C53FBAC7B}" type="presOf" srcId="{84758931-1BFA-4735-85FA-879EA210116A}" destId="{A8B95208-C4D6-4975-AA9F-AD186F809F56}" srcOrd="0" destOrd="0" presId="urn:microsoft.com/office/officeart/2005/8/layout/hierarchy2"/>
    <dgm:cxn modelId="{A0B1F85E-FEBA-435D-9150-91743A661CC1}" type="presOf" srcId="{09372BFD-4DC0-47F7-A109-1A71EF866451}" destId="{D7BFBE31-30F9-4D82-9412-7AD8AC5316D1}" srcOrd="0" destOrd="0" presId="urn:microsoft.com/office/officeart/2005/8/layout/hierarchy2"/>
    <dgm:cxn modelId="{79A77361-E682-4594-BD25-DFEDB97BC223}" type="presOf" srcId="{0183EF98-356A-4F0D-8BCD-DD81783E4B1A}" destId="{8F5A5EFA-2709-481C-AB17-10739DC5B5EE}" srcOrd="1" destOrd="0" presId="urn:microsoft.com/office/officeart/2005/8/layout/hierarchy2"/>
    <dgm:cxn modelId="{B8513D43-D1AF-48DF-8EA4-68A4C59D02DD}" type="presOf" srcId="{7A94BED8-373B-4CC8-B68A-88457964D415}" destId="{0CABD92B-DA88-427F-B73B-00D0435EEC3B}" srcOrd="0" destOrd="0" presId="urn:microsoft.com/office/officeart/2005/8/layout/hierarchy2"/>
    <dgm:cxn modelId="{717D2F64-3A61-4C02-A886-21305F9EE4A3}" type="presOf" srcId="{6DF44EA5-8356-43B9-8B23-BFA4AC62E2B7}" destId="{9DDDFE01-BA5F-49DB-B799-5229E861E931}" srcOrd="0" destOrd="0" presId="urn:microsoft.com/office/officeart/2005/8/layout/hierarchy2"/>
    <dgm:cxn modelId="{46E23066-4BD4-4561-80EF-767AC302949C}" type="presOf" srcId="{6DF44EA5-8356-43B9-8B23-BFA4AC62E2B7}" destId="{AEEE8641-AE1F-4326-849B-B5537E785F6D}" srcOrd="1" destOrd="0" presId="urn:microsoft.com/office/officeart/2005/8/layout/hierarchy2"/>
    <dgm:cxn modelId="{BE14C347-175C-4D40-9661-053428CBF47F}" type="presOf" srcId="{B772D476-06FC-4C77-9F9F-B87C60098FC1}" destId="{3F48695A-71FD-4765-8A63-6F759A597788}" srcOrd="0" destOrd="0" presId="urn:microsoft.com/office/officeart/2005/8/layout/hierarchy2"/>
    <dgm:cxn modelId="{006DB671-3E50-4DE9-B47C-E4C94EFB27C1}" srcId="{84758931-1BFA-4735-85FA-879EA210116A}" destId="{5583BF91-3463-4547-9B5C-A504BC59D144}" srcOrd="3" destOrd="0" parTransId="{0183EF98-356A-4F0D-8BCD-DD81783E4B1A}" sibTransId="{3DC4832C-CCBD-4021-A529-3E5095BAD13D}"/>
    <dgm:cxn modelId="{60C7BE53-9125-454E-89FA-E9593C0AEA13}" type="presOf" srcId="{AB3BCDB0-0269-4C02-AD92-3AA78B54075A}" destId="{32CF237D-2D09-41AA-9BA8-F2B58871FAF4}" srcOrd="0" destOrd="0" presId="urn:microsoft.com/office/officeart/2005/8/layout/hierarchy2"/>
    <dgm:cxn modelId="{2B6D9D75-F86D-4EAC-AB2D-F3AB683CB970}" type="presOf" srcId="{02E7E696-D5B0-435C-8741-10851D24EF61}" destId="{227C881F-A2DD-4E20-A1A9-C33021A99862}" srcOrd="1" destOrd="0" presId="urn:microsoft.com/office/officeart/2005/8/layout/hierarchy2"/>
    <dgm:cxn modelId="{C2557D76-C672-4525-B969-61F5B252C8C5}" type="presOf" srcId="{DE75C336-56AB-42CE-888B-DC828551ED54}" destId="{24481821-2EAD-46BC-9D53-471412B2F0A1}" srcOrd="0" destOrd="0" presId="urn:microsoft.com/office/officeart/2005/8/layout/hierarchy2"/>
    <dgm:cxn modelId="{E2269158-5C9C-4993-85AF-5DE0F2BA5F38}" type="presOf" srcId="{D5DD5028-5E16-4112-91BC-404E72E708F6}" destId="{0F710315-0500-4B0E-82B0-5E70A1B55A36}" srcOrd="0" destOrd="0" presId="urn:microsoft.com/office/officeart/2005/8/layout/hierarchy2"/>
    <dgm:cxn modelId="{79FEC759-5BE1-40A9-8DEE-F9BD804771AD}" type="presOf" srcId="{0183EF98-356A-4F0D-8BCD-DD81783E4B1A}" destId="{D6DFA37F-41F2-482E-81F6-6CD90480B955}" srcOrd="0" destOrd="0" presId="urn:microsoft.com/office/officeart/2005/8/layout/hierarchy2"/>
    <dgm:cxn modelId="{CDD29A5A-D5C7-4195-8907-85F8D920BF87}" type="presOf" srcId="{D30683E2-81FA-46BC-9C13-D091FCED9EEB}" destId="{A65F362F-215B-44D3-B35C-CB991144AAE0}" srcOrd="0" destOrd="0" presId="urn:microsoft.com/office/officeart/2005/8/layout/hierarchy2"/>
    <dgm:cxn modelId="{6B6D258B-570C-4ECB-B998-69F1D597813B}" srcId="{B140D8E1-3D7D-46FF-80BA-F4F114052412}" destId="{F8C426D3-5C34-4380-AC0C-B5173F70565E}" srcOrd="3" destOrd="0" parTransId="{454796E5-5588-4E18-B508-A0635ABC5345}" sibTransId="{188D92F4-87B7-494E-B025-45395CD47BAB}"/>
    <dgm:cxn modelId="{2726198D-B5E7-4AD1-8E6F-34E051C61026}" type="presOf" srcId="{E9C3B346-C6DA-4A2D-BB59-AA1F328CBC3A}" destId="{CF72C55D-CE1A-4C9A-9162-2A97641A7E2B}" srcOrd="0" destOrd="0" presId="urn:microsoft.com/office/officeart/2005/8/layout/hierarchy2"/>
    <dgm:cxn modelId="{956B1D8E-B556-4137-A789-6D2E321E16D5}" srcId="{B140D8E1-3D7D-46FF-80BA-F4F114052412}" destId="{DE75C336-56AB-42CE-888B-DC828551ED54}" srcOrd="2" destOrd="0" parTransId="{6DF44EA5-8356-43B9-8B23-BFA4AC62E2B7}" sibTransId="{8E11DBA6-6838-4E7F-8F6F-AD57AE2C7BC1}"/>
    <dgm:cxn modelId="{82326893-3E63-4EFD-A0D1-B270797DABAE}" type="presOf" srcId="{754CD1CD-9004-49EB-9155-59A2AF6A564D}" destId="{ED70B185-19E4-4D62-9AD3-10BF542CF49D}" srcOrd="0" destOrd="0" presId="urn:microsoft.com/office/officeart/2005/8/layout/hierarchy2"/>
    <dgm:cxn modelId="{D4493C9A-5928-4B34-B184-D7A86BD037E3}" type="presOf" srcId="{454796E5-5588-4E18-B508-A0635ABC5345}" destId="{170E197E-A738-425E-8F39-8A3629845D42}" srcOrd="1" destOrd="0" presId="urn:microsoft.com/office/officeart/2005/8/layout/hierarchy2"/>
    <dgm:cxn modelId="{3B01CEA4-C83A-4616-8F54-D2F4A6860D3D}" type="presOf" srcId="{F94000EC-A779-4A62-922C-ECFC96ACC938}" destId="{81308E40-C9DE-4E64-A65F-243FC531F1FD}" srcOrd="0" destOrd="0" presId="urn:microsoft.com/office/officeart/2005/8/layout/hierarchy2"/>
    <dgm:cxn modelId="{5CF3C3AC-9207-4BBF-AE65-6AE5A0F4DADC}" srcId="{B140D8E1-3D7D-46FF-80BA-F4F114052412}" destId="{754CD1CD-9004-49EB-9155-59A2AF6A564D}" srcOrd="0" destOrd="0" parTransId="{7A94BED8-373B-4CC8-B68A-88457964D415}" sibTransId="{65202171-671C-4AB5-B5BE-97CC026DEE03}"/>
    <dgm:cxn modelId="{CD4676BF-8CA7-4607-87F9-FA33556AEDF4}" type="presOf" srcId="{B772D476-06FC-4C77-9F9F-B87C60098FC1}" destId="{1A20CB42-74E6-473D-ABC7-B4E2D59EF320}" srcOrd="1" destOrd="0" presId="urn:microsoft.com/office/officeart/2005/8/layout/hierarchy2"/>
    <dgm:cxn modelId="{C0808BC3-9F0B-40B0-B58C-C6E06F64ED93}" type="presOf" srcId="{830AB462-74CD-4CD3-9C0D-D73BAC26EDE1}" destId="{97E6A8AE-4965-427F-B823-C250E9A2F32C}" srcOrd="0" destOrd="0" presId="urn:microsoft.com/office/officeart/2005/8/layout/hierarchy2"/>
    <dgm:cxn modelId="{5651CBC5-5A00-4DD7-8C87-6122790384D4}" type="presOf" srcId="{B140D8E1-3D7D-46FF-80BA-F4F114052412}" destId="{23B3EB4B-31DB-453F-8FC0-9C7553A4456E}" srcOrd="0" destOrd="0" presId="urn:microsoft.com/office/officeart/2005/8/layout/hierarchy2"/>
    <dgm:cxn modelId="{7689DCCE-4EE0-42ED-84F4-284F711FAAD4}" srcId="{D30683E2-81FA-46BC-9C13-D091FCED9EEB}" destId="{84758931-1BFA-4735-85FA-879EA210116A}" srcOrd="0" destOrd="0" parTransId="{B772D476-06FC-4C77-9F9F-B87C60098FC1}" sibTransId="{83704DE9-CB16-4971-9DCB-98412BD2040F}"/>
    <dgm:cxn modelId="{489A6CCF-B15D-44F4-938A-AB808D95C5C4}" srcId="{84758931-1BFA-4735-85FA-879EA210116A}" destId="{09372BFD-4DC0-47F7-A109-1A71EF866451}" srcOrd="0" destOrd="0" parTransId="{AB3BCDB0-0269-4C02-AD92-3AA78B54075A}" sibTransId="{7E6DFDBA-E18D-48C7-8F90-1A7ABBDB76D7}"/>
    <dgm:cxn modelId="{B88F74D6-40AF-4AC8-B1DF-188ACB37A035}" srcId="{B140D8E1-3D7D-46FF-80BA-F4F114052412}" destId="{E9C3B346-C6DA-4A2D-BB59-AA1F328CBC3A}" srcOrd="1" destOrd="0" parTransId="{830AB462-74CD-4CD3-9C0D-D73BAC26EDE1}" sibTransId="{17B275CD-C399-4430-80EE-127C2531FEC3}"/>
    <dgm:cxn modelId="{EB2350D9-7B1B-456D-9926-68AE9B5ABFC9}" type="presOf" srcId="{7A94BED8-373B-4CC8-B68A-88457964D415}" destId="{D93AC043-E0D0-47A4-BB0A-79E6F81CDD9B}" srcOrd="1" destOrd="0" presId="urn:microsoft.com/office/officeart/2005/8/layout/hierarchy2"/>
    <dgm:cxn modelId="{869D35DC-6CD7-4E2A-B8E2-7C20A042D08B}" srcId="{D30683E2-81FA-46BC-9C13-D091FCED9EEB}" destId="{B140D8E1-3D7D-46FF-80BA-F4F114052412}" srcOrd="1" destOrd="0" parTransId="{95644D24-EC26-478E-8AE6-F1EC20DA63E4}" sibTransId="{0FDC58C0-A7F6-4517-9A0A-8287D658A2C7}"/>
    <dgm:cxn modelId="{09E204F1-3ABE-45C5-95B0-B56004D2D761}" type="presOf" srcId="{95644D24-EC26-478E-8AE6-F1EC20DA63E4}" destId="{2D423224-AAF3-4472-958E-FDC534A63617}" srcOrd="1" destOrd="0" presId="urn:microsoft.com/office/officeart/2005/8/layout/hierarchy2"/>
    <dgm:cxn modelId="{390780F1-A406-4824-BEF9-9211B6EB235C}" type="presOf" srcId="{AB3BCDB0-0269-4C02-AD92-3AA78B54075A}" destId="{31DE1D06-15F9-4ADA-8C34-580AF9E09262}" srcOrd="1" destOrd="0" presId="urn:microsoft.com/office/officeart/2005/8/layout/hierarchy2"/>
    <dgm:cxn modelId="{FC4C71FF-577B-48D6-BF9B-1993F37729AC}" type="presOf" srcId="{27A49D4F-544B-4A8C-9B77-666699B9B2BA}" destId="{69570A91-1534-42C5-BB06-56F22373782C}" srcOrd="1" destOrd="0" presId="urn:microsoft.com/office/officeart/2005/8/layout/hierarchy2"/>
    <dgm:cxn modelId="{01C78894-286D-4C57-810E-CAFF5683128A}" type="presParOf" srcId="{1F298CA8-62CD-40DB-B69F-76852568C7D2}" destId="{C9CFA423-6745-4A11-9259-29142793D2EA}" srcOrd="0" destOrd="0" presId="urn:microsoft.com/office/officeart/2005/8/layout/hierarchy2"/>
    <dgm:cxn modelId="{6E8E0BF9-E9BE-4FBF-A397-41B4FBF5E444}" type="presParOf" srcId="{C9CFA423-6745-4A11-9259-29142793D2EA}" destId="{A65F362F-215B-44D3-B35C-CB991144AAE0}" srcOrd="0" destOrd="0" presId="urn:microsoft.com/office/officeart/2005/8/layout/hierarchy2"/>
    <dgm:cxn modelId="{DAFDB426-4920-44D7-BB8E-263A3EE0083B}" type="presParOf" srcId="{C9CFA423-6745-4A11-9259-29142793D2EA}" destId="{EF4C29A2-DFCA-4961-B897-2C2EBE15A52F}" srcOrd="1" destOrd="0" presId="urn:microsoft.com/office/officeart/2005/8/layout/hierarchy2"/>
    <dgm:cxn modelId="{F30EB25B-8292-4DB0-B4BB-D24C43AE4D68}" type="presParOf" srcId="{EF4C29A2-DFCA-4961-B897-2C2EBE15A52F}" destId="{3F48695A-71FD-4765-8A63-6F759A597788}" srcOrd="0" destOrd="0" presId="urn:microsoft.com/office/officeart/2005/8/layout/hierarchy2"/>
    <dgm:cxn modelId="{BB0F7086-C2B2-4709-9739-4B2D67B11F3F}" type="presParOf" srcId="{3F48695A-71FD-4765-8A63-6F759A597788}" destId="{1A20CB42-74E6-473D-ABC7-B4E2D59EF320}" srcOrd="0" destOrd="0" presId="urn:microsoft.com/office/officeart/2005/8/layout/hierarchy2"/>
    <dgm:cxn modelId="{7048B86B-D16F-4652-8432-C43B3604B665}" type="presParOf" srcId="{EF4C29A2-DFCA-4961-B897-2C2EBE15A52F}" destId="{B9515425-241C-4E66-ABB7-2A71394E6B5B}" srcOrd="1" destOrd="0" presId="urn:microsoft.com/office/officeart/2005/8/layout/hierarchy2"/>
    <dgm:cxn modelId="{034AD456-9D3A-4AAC-93B1-C998ABD1B6EF}" type="presParOf" srcId="{B9515425-241C-4E66-ABB7-2A71394E6B5B}" destId="{A8B95208-C4D6-4975-AA9F-AD186F809F56}" srcOrd="0" destOrd="0" presId="urn:microsoft.com/office/officeart/2005/8/layout/hierarchy2"/>
    <dgm:cxn modelId="{CE7491B3-5899-4650-95E3-4760C3132B49}" type="presParOf" srcId="{B9515425-241C-4E66-ABB7-2A71394E6B5B}" destId="{8F2D0306-3233-4AD0-88F8-CDE9986DDC8B}" srcOrd="1" destOrd="0" presId="urn:microsoft.com/office/officeart/2005/8/layout/hierarchy2"/>
    <dgm:cxn modelId="{33DE2065-3D9A-4470-8E0A-7143C20A1E5D}" type="presParOf" srcId="{8F2D0306-3233-4AD0-88F8-CDE9986DDC8B}" destId="{32CF237D-2D09-41AA-9BA8-F2B58871FAF4}" srcOrd="0" destOrd="0" presId="urn:microsoft.com/office/officeart/2005/8/layout/hierarchy2"/>
    <dgm:cxn modelId="{ADAD1F20-D00E-4375-9DF4-6E1430619212}" type="presParOf" srcId="{32CF237D-2D09-41AA-9BA8-F2B58871FAF4}" destId="{31DE1D06-15F9-4ADA-8C34-580AF9E09262}" srcOrd="0" destOrd="0" presId="urn:microsoft.com/office/officeart/2005/8/layout/hierarchy2"/>
    <dgm:cxn modelId="{AD1401CA-17E5-4C6D-BC87-9858EDB301F6}" type="presParOf" srcId="{8F2D0306-3233-4AD0-88F8-CDE9986DDC8B}" destId="{9FA269B2-2E4E-4B69-80A2-8D759AC05B7A}" srcOrd="1" destOrd="0" presId="urn:microsoft.com/office/officeart/2005/8/layout/hierarchy2"/>
    <dgm:cxn modelId="{E27DC0DB-64B3-47E6-B87C-50FAA473EE4F}" type="presParOf" srcId="{9FA269B2-2E4E-4B69-80A2-8D759AC05B7A}" destId="{D7BFBE31-30F9-4D82-9412-7AD8AC5316D1}" srcOrd="0" destOrd="0" presId="urn:microsoft.com/office/officeart/2005/8/layout/hierarchy2"/>
    <dgm:cxn modelId="{9F23977E-7772-4EA0-B985-BE2BC8F852D5}" type="presParOf" srcId="{9FA269B2-2E4E-4B69-80A2-8D759AC05B7A}" destId="{B2F73536-E8F4-4EAA-BE01-976146487888}" srcOrd="1" destOrd="0" presId="urn:microsoft.com/office/officeart/2005/8/layout/hierarchy2"/>
    <dgm:cxn modelId="{A4B78E29-2F90-4B64-9B29-D049A76927B5}" type="presParOf" srcId="{8F2D0306-3233-4AD0-88F8-CDE9986DDC8B}" destId="{4F0715C9-7D13-4989-96E2-61B7730D73CC}" srcOrd="2" destOrd="0" presId="urn:microsoft.com/office/officeart/2005/8/layout/hierarchy2"/>
    <dgm:cxn modelId="{C090A346-E28C-4A60-ABC0-298BA01215B8}" type="presParOf" srcId="{4F0715C9-7D13-4989-96E2-61B7730D73CC}" destId="{227C881F-A2DD-4E20-A1A9-C33021A99862}" srcOrd="0" destOrd="0" presId="urn:microsoft.com/office/officeart/2005/8/layout/hierarchy2"/>
    <dgm:cxn modelId="{06AD20BC-649D-4496-9097-6D0EC4A66A8C}" type="presParOf" srcId="{8F2D0306-3233-4AD0-88F8-CDE9986DDC8B}" destId="{70FF7A30-3B9C-43E9-8E3D-9920C4E9062B}" srcOrd="3" destOrd="0" presId="urn:microsoft.com/office/officeart/2005/8/layout/hierarchy2"/>
    <dgm:cxn modelId="{69D5C147-051C-4108-8AEB-9503A5C51FDB}" type="presParOf" srcId="{70FF7A30-3B9C-43E9-8E3D-9920C4E9062B}" destId="{0F710315-0500-4B0E-82B0-5E70A1B55A36}" srcOrd="0" destOrd="0" presId="urn:microsoft.com/office/officeart/2005/8/layout/hierarchy2"/>
    <dgm:cxn modelId="{744E49AE-8BB0-4769-99C4-DE3338EC6BF2}" type="presParOf" srcId="{70FF7A30-3B9C-43E9-8E3D-9920C4E9062B}" destId="{0F7A9E11-34D8-4A9E-8477-CC72FB7AB00B}" srcOrd="1" destOrd="0" presId="urn:microsoft.com/office/officeart/2005/8/layout/hierarchy2"/>
    <dgm:cxn modelId="{72B30840-1AB8-413F-8449-A227C7684511}" type="presParOf" srcId="{8F2D0306-3233-4AD0-88F8-CDE9986DDC8B}" destId="{D86892BD-771A-481C-8F43-59D95E11FA0F}" srcOrd="4" destOrd="0" presId="urn:microsoft.com/office/officeart/2005/8/layout/hierarchy2"/>
    <dgm:cxn modelId="{6417B80F-05AB-45B4-86BA-6BC3ACF89FBE}" type="presParOf" srcId="{D86892BD-771A-481C-8F43-59D95E11FA0F}" destId="{69570A91-1534-42C5-BB06-56F22373782C}" srcOrd="0" destOrd="0" presId="urn:microsoft.com/office/officeart/2005/8/layout/hierarchy2"/>
    <dgm:cxn modelId="{7BCCCC44-2E49-4682-ACB4-9FD99769C495}" type="presParOf" srcId="{8F2D0306-3233-4AD0-88F8-CDE9986DDC8B}" destId="{6EE2368E-A881-4B2D-92F2-E59C224F908B}" srcOrd="5" destOrd="0" presId="urn:microsoft.com/office/officeart/2005/8/layout/hierarchy2"/>
    <dgm:cxn modelId="{F38A72BE-76F8-4FE4-8374-B18D5A1E0D46}" type="presParOf" srcId="{6EE2368E-A881-4B2D-92F2-E59C224F908B}" destId="{81308E40-C9DE-4E64-A65F-243FC531F1FD}" srcOrd="0" destOrd="0" presId="urn:microsoft.com/office/officeart/2005/8/layout/hierarchy2"/>
    <dgm:cxn modelId="{CA35B6D5-C313-44FB-B39F-053D2ED800D6}" type="presParOf" srcId="{6EE2368E-A881-4B2D-92F2-E59C224F908B}" destId="{3CD1B550-C147-4E47-B680-712F2FCE2D57}" srcOrd="1" destOrd="0" presId="urn:microsoft.com/office/officeart/2005/8/layout/hierarchy2"/>
    <dgm:cxn modelId="{7D5F6372-52D7-4970-AE93-19AB47AD8D02}" type="presParOf" srcId="{8F2D0306-3233-4AD0-88F8-CDE9986DDC8B}" destId="{D6DFA37F-41F2-482E-81F6-6CD90480B955}" srcOrd="6" destOrd="0" presId="urn:microsoft.com/office/officeart/2005/8/layout/hierarchy2"/>
    <dgm:cxn modelId="{30850A42-C53C-4B84-8B06-44430C3B6D20}" type="presParOf" srcId="{D6DFA37F-41F2-482E-81F6-6CD90480B955}" destId="{8F5A5EFA-2709-481C-AB17-10739DC5B5EE}" srcOrd="0" destOrd="0" presId="urn:microsoft.com/office/officeart/2005/8/layout/hierarchy2"/>
    <dgm:cxn modelId="{910565E6-7433-47ED-BCD7-D3248A650215}" type="presParOf" srcId="{8F2D0306-3233-4AD0-88F8-CDE9986DDC8B}" destId="{587E5918-FF34-4623-82FE-149A2B68160A}" srcOrd="7" destOrd="0" presId="urn:microsoft.com/office/officeart/2005/8/layout/hierarchy2"/>
    <dgm:cxn modelId="{4810A846-63A7-4E2F-AFE4-72DA49B2C3A0}" type="presParOf" srcId="{587E5918-FF34-4623-82FE-149A2B68160A}" destId="{92F1E79A-5945-45A7-97E2-7B5D79DEE6AD}" srcOrd="0" destOrd="0" presId="urn:microsoft.com/office/officeart/2005/8/layout/hierarchy2"/>
    <dgm:cxn modelId="{EEAD6557-83A2-44D0-A4BE-B7FB7E32FC3D}" type="presParOf" srcId="{587E5918-FF34-4623-82FE-149A2B68160A}" destId="{6FD6015A-6CB3-4195-AC6B-FFEF3F6B34B8}" srcOrd="1" destOrd="0" presId="urn:microsoft.com/office/officeart/2005/8/layout/hierarchy2"/>
    <dgm:cxn modelId="{F3F1EB77-BC4F-45B5-A1B0-C44BE175A1D5}" type="presParOf" srcId="{EF4C29A2-DFCA-4961-B897-2C2EBE15A52F}" destId="{DD920C00-E22F-45C1-B659-9EAFD901FFF1}" srcOrd="2" destOrd="0" presId="urn:microsoft.com/office/officeart/2005/8/layout/hierarchy2"/>
    <dgm:cxn modelId="{321B3564-F2C8-4986-BBB4-DD69298A37D6}" type="presParOf" srcId="{DD920C00-E22F-45C1-B659-9EAFD901FFF1}" destId="{2D423224-AAF3-4472-958E-FDC534A63617}" srcOrd="0" destOrd="0" presId="urn:microsoft.com/office/officeart/2005/8/layout/hierarchy2"/>
    <dgm:cxn modelId="{866BCC79-C14B-4B07-9F24-BBEE89802F7C}" type="presParOf" srcId="{EF4C29A2-DFCA-4961-B897-2C2EBE15A52F}" destId="{6DA20832-9FB3-455D-BD70-798BDFA6B9AB}" srcOrd="3" destOrd="0" presId="urn:microsoft.com/office/officeart/2005/8/layout/hierarchy2"/>
    <dgm:cxn modelId="{44E48517-951E-4F44-9D70-6A987E5CF5B0}" type="presParOf" srcId="{6DA20832-9FB3-455D-BD70-798BDFA6B9AB}" destId="{23B3EB4B-31DB-453F-8FC0-9C7553A4456E}" srcOrd="0" destOrd="0" presId="urn:microsoft.com/office/officeart/2005/8/layout/hierarchy2"/>
    <dgm:cxn modelId="{5C9B92BF-9DE2-4FC2-BD23-DB7AAE2F3C10}" type="presParOf" srcId="{6DA20832-9FB3-455D-BD70-798BDFA6B9AB}" destId="{422C36F2-6D98-42EB-B634-389B96D04D29}" srcOrd="1" destOrd="0" presId="urn:microsoft.com/office/officeart/2005/8/layout/hierarchy2"/>
    <dgm:cxn modelId="{C4D1076A-0C93-46CE-8E59-DD92E4F6BA9F}" type="presParOf" srcId="{422C36F2-6D98-42EB-B634-389B96D04D29}" destId="{0CABD92B-DA88-427F-B73B-00D0435EEC3B}" srcOrd="0" destOrd="0" presId="urn:microsoft.com/office/officeart/2005/8/layout/hierarchy2"/>
    <dgm:cxn modelId="{DC07FC21-33B2-4644-A190-ED3E9860173E}" type="presParOf" srcId="{0CABD92B-DA88-427F-B73B-00D0435EEC3B}" destId="{D93AC043-E0D0-47A4-BB0A-79E6F81CDD9B}" srcOrd="0" destOrd="0" presId="urn:microsoft.com/office/officeart/2005/8/layout/hierarchy2"/>
    <dgm:cxn modelId="{1843D224-EC20-4464-9159-C66A33F5C3F6}" type="presParOf" srcId="{422C36F2-6D98-42EB-B634-389B96D04D29}" destId="{2801BAF3-770C-41D6-A788-B116BF9CA730}" srcOrd="1" destOrd="0" presId="urn:microsoft.com/office/officeart/2005/8/layout/hierarchy2"/>
    <dgm:cxn modelId="{C1926C00-626E-49A0-A7CA-33B83DC7F8CE}" type="presParOf" srcId="{2801BAF3-770C-41D6-A788-B116BF9CA730}" destId="{ED70B185-19E4-4D62-9AD3-10BF542CF49D}" srcOrd="0" destOrd="0" presId="urn:microsoft.com/office/officeart/2005/8/layout/hierarchy2"/>
    <dgm:cxn modelId="{0A15BD3E-9F43-4E19-A0FF-639346844963}" type="presParOf" srcId="{2801BAF3-770C-41D6-A788-B116BF9CA730}" destId="{E356FB3D-6F7C-41D6-BA5A-4CADD410A7EA}" srcOrd="1" destOrd="0" presId="urn:microsoft.com/office/officeart/2005/8/layout/hierarchy2"/>
    <dgm:cxn modelId="{B5C69BAC-EA91-49C5-9051-BDAD817739F4}" type="presParOf" srcId="{422C36F2-6D98-42EB-B634-389B96D04D29}" destId="{97E6A8AE-4965-427F-B823-C250E9A2F32C}" srcOrd="2" destOrd="0" presId="urn:microsoft.com/office/officeart/2005/8/layout/hierarchy2"/>
    <dgm:cxn modelId="{8806C48D-6686-4E34-87C5-7B26348CF900}" type="presParOf" srcId="{97E6A8AE-4965-427F-B823-C250E9A2F32C}" destId="{D885A30B-9731-4CDE-A151-3443838B7E01}" srcOrd="0" destOrd="0" presId="urn:microsoft.com/office/officeart/2005/8/layout/hierarchy2"/>
    <dgm:cxn modelId="{5A08871E-542E-4A9C-8FFB-4E7401858303}" type="presParOf" srcId="{422C36F2-6D98-42EB-B634-389B96D04D29}" destId="{1430D466-A287-4347-8A13-153770E059DF}" srcOrd="3" destOrd="0" presId="urn:microsoft.com/office/officeart/2005/8/layout/hierarchy2"/>
    <dgm:cxn modelId="{900D037B-D6D4-4A2C-8C42-78E7EFC3FCAB}" type="presParOf" srcId="{1430D466-A287-4347-8A13-153770E059DF}" destId="{CF72C55D-CE1A-4C9A-9162-2A97641A7E2B}" srcOrd="0" destOrd="0" presId="urn:microsoft.com/office/officeart/2005/8/layout/hierarchy2"/>
    <dgm:cxn modelId="{70B929F0-BDC3-4DD3-A785-9924101FAFDA}" type="presParOf" srcId="{1430D466-A287-4347-8A13-153770E059DF}" destId="{FC6809A0-E3B6-41BD-8F67-BAAB9CAB5E14}" srcOrd="1" destOrd="0" presId="urn:microsoft.com/office/officeart/2005/8/layout/hierarchy2"/>
    <dgm:cxn modelId="{24FD8759-2B6F-4543-B46D-09F639056B72}" type="presParOf" srcId="{422C36F2-6D98-42EB-B634-389B96D04D29}" destId="{9DDDFE01-BA5F-49DB-B799-5229E861E931}" srcOrd="4" destOrd="0" presId="urn:microsoft.com/office/officeart/2005/8/layout/hierarchy2"/>
    <dgm:cxn modelId="{C57504F6-9922-4EB5-9083-89C1482192D3}" type="presParOf" srcId="{9DDDFE01-BA5F-49DB-B799-5229E861E931}" destId="{AEEE8641-AE1F-4326-849B-B5537E785F6D}" srcOrd="0" destOrd="0" presId="urn:microsoft.com/office/officeart/2005/8/layout/hierarchy2"/>
    <dgm:cxn modelId="{20AB191A-7923-4253-8475-E50F1DA3009C}" type="presParOf" srcId="{422C36F2-6D98-42EB-B634-389B96D04D29}" destId="{C1F13AB1-7C47-40DB-A2F1-28D49FF614B0}" srcOrd="5" destOrd="0" presId="urn:microsoft.com/office/officeart/2005/8/layout/hierarchy2"/>
    <dgm:cxn modelId="{55FC50A5-AFAF-4029-8DBF-D4B523B16151}" type="presParOf" srcId="{C1F13AB1-7C47-40DB-A2F1-28D49FF614B0}" destId="{24481821-2EAD-46BC-9D53-471412B2F0A1}" srcOrd="0" destOrd="0" presId="urn:microsoft.com/office/officeart/2005/8/layout/hierarchy2"/>
    <dgm:cxn modelId="{84F3B933-6406-4455-A9EF-DFE9C209405F}" type="presParOf" srcId="{C1F13AB1-7C47-40DB-A2F1-28D49FF614B0}" destId="{C5FCF3D7-5697-40C0-9A27-F559ED628EDD}" srcOrd="1" destOrd="0" presId="urn:microsoft.com/office/officeart/2005/8/layout/hierarchy2"/>
    <dgm:cxn modelId="{48A9F596-F2A3-4382-B8D5-FB2F14FA811C}" type="presParOf" srcId="{422C36F2-6D98-42EB-B634-389B96D04D29}" destId="{408DD61A-218E-42DC-9066-D26A6F9753A8}" srcOrd="6" destOrd="0" presId="urn:microsoft.com/office/officeart/2005/8/layout/hierarchy2"/>
    <dgm:cxn modelId="{02D54BA9-37BE-43E6-967D-C005550375F5}" type="presParOf" srcId="{408DD61A-218E-42DC-9066-D26A6F9753A8}" destId="{170E197E-A738-425E-8F39-8A3629845D42}" srcOrd="0" destOrd="0" presId="urn:microsoft.com/office/officeart/2005/8/layout/hierarchy2"/>
    <dgm:cxn modelId="{0A07AAA0-855D-4063-BA80-4AA95B16FEF0}" type="presParOf" srcId="{422C36F2-6D98-42EB-B634-389B96D04D29}" destId="{99E73AE1-745E-43AF-9020-2DDF7C15B322}" srcOrd="7" destOrd="0" presId="urn:microsoft.com/office/officeart/2005/8/layout/hierarchy2"/>
    <dgm:cxn modelId="{9EF1BDF7-F17E-4B4C-BFB9-4C5E5DD3C334}" type="presParOf" srcId="{99E73AE1-745E-43AF-9020-2DDF7C15B322}" destId="{9F7E71E0-AE24-4DC8-A355-7F489BB73BC9}" srcOrd="0" destOrd="0" presId="urn:microsoft.com/office/officeart/2005/8/layout/hierarchy2"/>
    <dgm:cxn modelId="{CA516173-EE8B-4677-92E7-311AB7126473}" type="presParOf" srcId="{99E73AE1-745E-43AF-9020-2DDF7C15B322}" destId="{30F7337C-D61B-483D-A8F6-4EE8D1F50A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CF6EB-4407-4601-ABFA-FC57E391BF4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D30683E2-81FA-46BC-9C13-D091FCED9EEB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Гендерна толерантність</a:t>
          </a:r>
        </a:p>
      </dgm:t>
    </dgm:pt>
    <dgm:pt modelId="{4B902010-FA92-4F6E-A0E8-91F1F38D9DFB}" type="parTrans" cxnId="{77BBB72F-3A62-4B65-BD82-E8AC956B32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F1AE0-A3C7-4C38-BCAE-24F3D63B0220}" type="sibTrans" cxnId="{77BBB72F-3A62-4B65-BD82-E8AC956B32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58931-1BFA-4735-85FA-879EA210116A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вихованцями</a:t>
          </a:r>
        </a:p>
      </dgm:t>
    </dgm:pt>
    <dgm:pt modelId="{B772D476-06FC-4C77-9F9F-B87C60098FC1}" type="parTrans" cxnId="{7689DCCE-4EE0-42ED-84F4-284F711FAAD4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04DE9-CB16-4971-9DCB-98412BD2040F}" type="sibTrans" cxnId="{7689DCCE-4EE0-42ED-84F4-284F711FAAD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2BFD-4DC0-47F7-A109-1A71EF866451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Діалоги й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полілоги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B3BCDB0-0269-4C02-AD92-3AA78B54075A}" type="parTrans" cxnId="{489A6CCF-B15D-44F4-938A-AB808D95C5C4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DFDBA-E18D-48C7-8F90-1A7ABBDB76D7}" type="sibTrans" cxnId="{489A6CCF-B15D-44F4-938A-AB808D95C5C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D5028-5E16-4112-91BC-404E72E708F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Читання й обговорення художніх творів</a:t>
          </a:r>
        </a:p>
      </dgm:t>
    </dgm:pt>
    <dgm:pt modelId="{02E7E696-D5B0-435C-8741-10851D24EF61}" type="parTrans" cxnId="{5E58811E-8FBA-4AAF-A4E9-351BF039A6AE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42D13-64F8-4E71-AF5D-F3A1D953CA6F}" type="sibTrans" cxnId="{5E58811E-8FBA-4AAF-A4E9-351BF039A6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D8E1-3D7D-46FF-80BA-F4F114052412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батьками</a:t>
          </a:r>
        </a:p>
      </dgm:t>
    </dgm:pt>
    <dgm:pt modelId="{95644D24-EC26-478E-8AE6-F1EC20DA63E4}" type="parTrans" cxnId="{869D35DC-6CD7-4E2A-B8E2-7C20A042D08B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C58C0-A7F6-4517-9A0A-8287D658A2C7}" type="sibTrans" cxnId="{869D35DC-6CD7-4E2A-B8E2-7C20A042D08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CD1CD-9004-49EB-9155-59A2AF6A564D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Інформаційно-просвітницькі</a:t>
          </a:r>
        </a:p>
      </dgm:t>
    </dgm:pt>
    <dgm:pt modelId="{7A94BED8-373B-4CC8-B68A-88457964D415}" type="parTrans" cxnId="{5CF3C3AC-9207-4BBF-AE65-6AE5A0F4DADC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02171-671C-4AB5-B5BE-97CC026DEE03}" type="sibTrans" cxnId="{5CF3C3AC-9207-4BBF-AE65-6AE5A0F4DAD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000EC-A779-4A62-922C-ECFC96ACC938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Художньо – педагогічне спілкування </a:t>
          </a:r>
        </a:p>
      </dgm:t>
    </dgm:pt>
    <dgm:pt modelId="{27A49D4F-544B-4A8C-9B77-666699B9B2BA}" type="parTrans" cxnId="{F41B7C29-8308-46C9-9D2D-08FF71C6AE27}">
      <dgm:prSet/>
      <dgm:spPr/>
      <dgm:t>
        <a:bodyPr/>
        <a:lstStyle/>
        <a:p>
          <a:endParaRPr lang="uk-UA"/>
        </a:p>
      </dgm:t>
    </dgm:pt>
    <dgm:pt modelId="{35BAB634-BDC1-413B-88ED-E227B1C2E883}" type="sibTrans" cxnId="{F41B7C29-8308-46C9-9D2D-08FF71C6AE27}">
      <dgm:prSet/>
      <dgm:spPr/>
      <dgm:t>
        <a:bodyPr/>
        <a:lstStyle/>
        <a:p>
          <a:endParaRPr lang="uk-UA"/>
        </a:p>
      </dgm:t>
    </dgm:pt>
    <dgm:pt modelId="{5583BF91-3463-4547-9B5C-A504BC59D144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Ігри та вправи</a:t>
          </a:r>
        </a:p>
      </dgm:t>
    </dgm:pt>
    <dgm:pt modelId="{0183EF98-356A-4F0D-8BCD-DD81783E4B1A}" type="parTrans" cxnId="{006DB671-3E50-4DE9-B47C-E4C94EFB27C1}">
      <dgm:prSet/>
      <dgm:spPr/>
      <dgm:t>
        <a:bodyPr/>
        <a:lstStyle/>
        <a:p>
          <a:endParaRPr lang="uk-UA"/>
        </a:p>
      </dgm:t>
    </dgm:pt>
    <dgm:pt modelId="{3DC4832C-CCBD-4021-A529-3E5095BAD13D}" type="sibTrans" cxnId="{006DB671-3E50-4DE9-B47C-E4C94EFB27C1}">
      <dgm:prSet/>
      <dgm:spPr/>
      <dgm:t>
        <a:bodyPr/>
        <a:lstStyle/>
        <a:p>
          <a:endParaRPr lang="uk-UA"/>
        </a:p>
      </dgm:t>
    </dgm:pt>
    <dgm:pt modelId="{E9C3B346-C6DA-4A2D-BB59-AA1F328CBC3A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AB462-74CD-4CD3-9C0D-D73BAC26EDE1}" type="parTrans" cxnId="{B88F74D6-40AF-4AC8-B1DF-188ACB37A035}">
      <dgm:prSet/>
      <dgm:spPr/>
      <dgm:t>
        <a:bodyPr/>
        <a:lstStyle/>
        <a:p>
          <a:endParaRPr lang="uk-UA"/>
        </a:p>
      </dgm:t>
    </dgm:pt>
    <dgm:pt modelId="{17B275CD-C399-4430-80EE-127C2531FEC3}" type="sibTrans" cxnId="{B88F74D6-40AF-4AC8-B1DF-188ACB37A035}">
      <dgm:prSet/>
      <dgm:spPr/>
      <dgm:t>
        <a:bodyPr/>
        <a:lstStyle/>
        <a:p>
          <a:endParaRPr lang="uk-UA"/>
        </a:p>
      </dgm:t>
    </dgm:pt>
    <dgm:pt modelId="{DE75C336-56AB-42CE-888B-DC828551ED54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</a:t>
          </a:r>
        </a:p>
      </dgm:t>
    </dgm:pt>
    <dgm:pt modelId="{6DF44EA5-8356-43B9-8B23-BFA4AC62E2B7}" type="parTrans" cxnId="{956B1D8E-B556-4137-A789-6D2E321E16D5}">
      <dgm:prSet/>
      <dgm:spPr/>
      <dgm:t>
        <a:bodyPr/>
        <a:lstStyle/>
        <a:p>
          <a:endParaRPr lang="uk-UA"/>
        </a:p>
      </dgm:t>
    </dgm:pt>
    <dgm:pt modelId="{8E11DBA6-6838-4E7F-8F6F-AD57AE2C7BC1}" type="sibTrans" cxnId="{956B1D8E-B556-4137-A789-6D2E321E16D5}">
      <dgm:prSet/>
      <dgm:spPr/>
      <dgm:t>
        <a:bodyPr/>
        <a:lstStyle/>
        <a:p>
          <a:endParaRPr lang="uk-UA"/>
        </a:p>
      </dgm:t>
    </dgm:pt>
    <dgm:pt modelId="{F8C426D3-5C34-4380-AC0C-B5173F70565E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</a:p>
      </dgm:t>
    </dgm:pt>
    <dgm:pt modelId="{454796E5-5588-4E18-B508-A0635ABC5345}" type="parTrans" cxnId="{6B6D258B-570C-4ECB-B998-69F1D597813B}">
      <dgm:prSet/>
      <dgm:spPr/>
      <dgm:t>
        <a:bodyPr/>
        <a:lstStyle/>
        <a:p>
          <a:endParaRPr lang="uk-UA"/>
        </a:p>
      </dgm:t>
    </dgm:pt>
    <dgm:pt modelId="{188D92F4-87B7-494E-B025-45395CD47BAB}" type="sibTrans" cxnId="{6B6D258B-570C-4ECB-B998-69F1D597813B}">
      <dgm:prSet/>
      <dgm:spPr/>
      <dgm:t>
        <a:bodyPr/>
        <a:lstStyle/>
        <a:p>
          <a:endParaRPr lang="uk-UA"/>
        </a:p>
      </dgm:t>
    </dgm:pt>
    <dgm:pt modelId="{1F298CA8-62CD-40DB-B69F-76852568C7D2}" type="pres">
      <dgm:prSet presAssocID="{C25CF6EB-4407-4601-ABFA-FC57E391B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CFA423-6745-4A11-9259-29142793D2EA}" type="pres">
      <dgm:prSet presAssocID="{D30683E2-81FA-46BC-9C13-D091FCED9EEB}" presName="root1" presStyleCnt="0"/>
      <dgm:spPr/>
    </dgm:pt>
    <dgm:pt modelId="{A65F362F-215B-44D3-B35C-CB991144AAE0}" type="pres">
      <dgm:prSet presAssocID="{D30683E2-81FA-46BC-9C13-D091FCED9EEB}" presName="LevelOneTextNode" presStyleLbl="node0" presStyleIdx="0" presStyleCnt="1" custScaleX="112687" custLinFactNeighborX="-43214" custLinFactNeighborY="24736">
        <dgm:presLayoutVars>
          <dgm:chPref val="3"/>
        </dgm:presLayoutVars>
      </dgm:prSet>
      <dgm:spPr/>
    </dgm:pt>
    <dgm:pt modelId="{EF4C29A2-DFCA-4961-B897-2C2EBE15A52F}" type="pres">
      <dgm:prSet presAssocID="{D30683E2-81FA-46BC-9C13-D091FCED9EEB}" presName="level2hierChild" presStyleCnt="0"/>
      <dgm:spPr/>
    </dgm:pt>
    <dgm:pt modelId="{3F48695A-71FD-4765-8A63-6F759A597788}" type="pres">
      <dgm:prSet presAssocID="{B772D476-06FC-4C77-9F9F-B87C60098FC1}" presName="conn2-1" presStyleLbl="parChTrans1D2" presStyleIdx="0" presStyleCnt="2"/>
      <dgm:spPr/>
    </dgm:pt>
    <dgm:pt modelId="{1A20CB42-74E6-473D-ABC7-B4E2D59EF320}" type="pres">
      <dgm:prSet presAssocID="{B772D476-06FC-4C77-9F9F-B87C60098FC1}" presName="connTx" presStyleLbl="parChTrans1D2" presStyleIdx="0" presStyleCnt="2"/>
      <dgm:spPr/>
    </dgm:pt>
    <dgm:pt modelId="{B9515425-241C-4E66-ABB7-2A71394E6B5B}" type="pres">
      <dgm:prSet presAssocID="{84758931-1BFA-4735-85FA-879EA210116A}" presName="root2" presStyleCnt="0"/>
      <dgm:spPr/>
    </dgm:pt>
    <dgm:pt modelId="{A8B95208-C4D6-4975-AA9F-AD186F809F56}" type="pres">
      <dgm:prSet presAssocID="{84758931-1BFA-4735-85FA-879EA210116A}" presName="LevelTwoTextNode" presStyleLbl="node2" presStyleIdx="0" presStyleCnt="2" custScaleX="117479" custLinFactNeighborX="-33457" custLinFactNeighborY="28381">
        <dgm:presLayoutVars>
          <dgm:chPref val="3"/>
        </dgm:presLayoutVars>
      </dgm:prSet>
      <dgm:spPr/>
    </dgm:pt>
    <dgm:pt modelId="{8F2D0306-3233-4AD0-88F8-CDE9986DDC8B}" type="pres">
      <dgm:prSet presAssocID="{84758931-1BFA-4735-85FA-879EA210116A}" presName="level3hierChild" presStyleCnt="0"/>
      <dgm:spPr/>
    </dgm:pt>
    <dgm:pt modelId="{32CF237D-2D09-41AA-9BA8-F2B58871FAF4}" type="pres">
      <dgm:prSet presAssocID="{AB3BCDB0-0269-4C02-AD92-3AA78B54075A}" presName="conn2-1" presStyleLbl="parChTrans1D3" presStyleIdx="0" presStyleCnt="8"/>
      <dgm:spPr/>
    </dgm:pt>
    <dgm:pt modelId="{31DE1D06-15F9-4ADA-8C34-580AF9E09262}" type="pres">
      <dgm:prSet presAssocID="{AB3BCDB0-0269-4C02-AD92-3AA78B54075A}" presName="connTx" presStyleLbl="parChTrans1D3" presStyleIdx="0" presStyleCnt="8"/>
      <dgm:spPr/>
    </dgm:pt>
    <dgm:pt modelId="{9FA269B2-2E4E-4B69-80A2-8D759AC05B7A}" type="pres">
      <dgm:prSet presAssocID="{09372BFD-4DC0-47F7-A109-1A71EF866451}" presName="root2" presStyleCnt="0"/>
      <dgm:spPr/>
    </dgm:pt>
    <dgm:pt modelId="{D7BFBE31-30F9-4D82-9412-7AD8AC5316D1}" type="pres">
      <dgm:prSet presAssocID="{09372BFD-4DC0-47F7-A109-1A71EF866451}" presName="LevelTwoTextNode" presStyleLbl="node3" presStyleIdx="0" presStyleCnt="8" custScaleX="223856" custScaleY="30181" custLinFactNeighborX="-7363" custLinFactNeighborY="11465">
        <dgm:presLayoutVars>
          <dgm:chPref val="3"/>
        </dgm:presLayoutVars>
      </dgm:prSet>
      <dgm:spPr/>
    </dgm:pt>
    <dgm:pt modelId="{B2F73536-E8F4-4EAA-BE01-976146487888}" type="pres">
      <dgm:prSet presAssocID="{09372BFD-4DC0-47F7-A109-1A71EF866451}" presName="level3hierChild" presStyleCnt="0"/>
      <dgm:spPr/>
    </dgm:pt>
    <dgm:pt modelId="{4F0715C9-7D13-4989-96E2-61B7730D73CC}" type="pres">
      <dgm:prSet presAssocID="{02E7E696-D5B0-435C-8741-10851D24EF61}" presName="conn2-1" presStyleLbl="parChTrans1D3" presStyleIdx="1" presStyleCnt="8"/>
      <dgm:spPr/>
    </dgm:pt>
    <dgm:pt modelId="{227C881F-A2DD-4E20-A1A9-C33021A99862}" type="pres">
      <dgm:prSet presAssocID="{02E7E696-D5B0-435C-8741-10851D24EF61}" presName="connTx" presStyleLbl="parChTrans1D3" presStyleIdx="1" presStyleCnt="8"/>
      <dgm:spPr/>
    </dgm:pt>
    <dgm:pt modelId="{70FF7A30-3B9C-43E9-8E3D-9920C4E9062B}" type="pres">
      <dgm:prSet presAssocID="{D5DD5028-5E16-4112-91BC-404E72E708F6}" presName="root2" presStyleCnt="0"/>
      <dgm:spPr/>
    </dgm:pt>
    <dgm:pt modelId="{0F710315-0500-4B0E-82B0-5E70A1B55A36}" type="pres">
      <dgm:prSet presAssocID="{D5DD5028-5E16-4112-91BC-404E72E708F6}" presName="LevelTwoTextNode" presStyleLbl="node3" presStyleIdx="1" presStyleCnt="8" custScaleX="229520" custScaleY="29811" custLinFactNeighborX="-38147" custLinFactNeighborY="3494">
        <dgm:presLayoutVars>
          <dgm:chPref val="3"/>
        </dgm:presLayoutVars>
      </dgm:prSet>
      <dgm:spPr/>
    </dgm:pt>
    <dgm:pt modelId="{0F7A9E11-34D8-4A9E-8477-CC72FB7AB00B}" type="pres">
      <dgm:prSet presAssocID="{D5DD5028-5E16-4112-91BC-404E72E708F6}" presName="level3hierChild" presStyleCnt="0"/>
      <dgm:spPr/>
    </dgm:pt>
    <dgm:pt modelId="{D86892BD-771A-481C-8F43-59D95E11FA0F}" type="pres">
      <dgm:prSet presAssocID="{27A49D4F-544B-4A8C-9B77-666699B9B2BA}" presName="conn2-1" presStyleLbl="parChTrans1D3" presStyleIdx="2" presStyleCnt="8"/>
      <dgm:spPr/>
    </dgm:pt>
    <dgm:pt modelId="{69570A91-1534-42C5-BB06-56F22373782C}" type="pres">
      <dgm:prSet presAssocID="{27A49D4F-544B-4A8C-9B77-666699B9B2BA}" presName="connTx" presStyleLbl="parChTrans1D3" presStyleIdx="2" presStyleCnt="8"/>
      <dgm:spPr/>
    </dgm:pt>
    <dgm:pt modelId="{6EE2368E-A881-4B2D-92F2-E59C224F908B}" type="pres">
      <dgm:prSet presAssocID="{F94000EC-A779-4A62-922C-ECFC96ACC938}" presName="root2" presStyleCnt="0"/>
      <dgm:spPr/>
    </dgm:pt>
    <dgm:pt modelId="{81308E40-C9DE-4E64-A65F-243FC531F1FD}" type="pres">
      <dgm:prSet presAssocID="{F94000EC-A779-4A62-922C-ECFC96ACC938}" presName="LevelTwoTextNode" presStyleLbl="node3" presStyleIdx="2" presStyleCnt="8" custScaleX="203424" custScaleY="22731" custLinFactNeighborX="-30907" custLinFactNeighborY="1256">
        <dgm:presLayoutVars>
          <dgm:chPref val="3"/>
        </dgm:presLayoutVars>
      </dgm:prSet>
      <dgm:spPr/>
    </dgm:pt>
    <dgm:pt modelId="{3CD1B550-C147-4E47-B680-712F2FCE2D57}" type="pres">
      <dgm:prSet presAssocID="{F94000EC-A779-4A62-922C-ECFC96ACC938}" presName="level3hierChild" presStyleCnt="0"/>
      <dgm:spPr/>
    </dgm:pt>
    <dgm:pt modelId="{D6DFA37F-41F2-482E-81F6-6CD90480B955}" type="pres">
      <dgm:prSet presAssocID="{0183EF98-356A-4F0D-8BCD-DD81783E4B1A}" presName="conn2-1" presStyleLbl="parChTrans1D3" presStyleIdx="3" presStyleCnt="8"/>
      <dgm:spPr/>
    </dgm:pt>
    <dgm:pt modelId="{8F5A5EFA-2709-481C-AB17-10739DC5B5EE}" type="pres">
      <dgm:prSet presAssocID="{0183EF98-356A-4F0D-8BCD-DD81783E4B1A}" presName="connTx" presStyleLbl="parChTrans1D3" presStyleIdx="3" presStyleCnt="8"/>
      <dgm:spPr/>
    </dgm:pt>
    <dgm:pt modelId="{587E5918-FF34-4623-82FE-149A2B68160A}" type="pres">
      <dgm:prSet presAssocID="{5583BF91-3463-4547-9B5C-A504BC59D144}" presName="root2" presStyleCnt="0"/>
      <dgm:spPr/>
    </dgm:pt>
    <dgm:pt modelId="{92F1E79A-5945-45A7-97E2-7B5D79DEE6AD}" type="pres">
      <dgm:prSet presAssocID="{5583BF91-3463-4547-9B5C-A504BC59D144}" presName="LevelTwoTextNode" presStyleLbl="node3" presStyleIdx="3" presStyleCnt="8" custScaleY="19634" custLinFactNeighborX="-21730" custLinFactNeighborY="-362">
        <dgm:presLayoutVars>
          <dgm:chPref val="3"/>
        </dgm:presLayoutVars>
      </dgm:prSet>
      <dgm:spPr/>
    </dgm:pt>
    <dgm:pt modelId="{6FD6015A-6CB3-4195-AC6B-FFEF3F6B34B8}" type="pres">
      <dgm:prSet presAssocID="{5583BF91-3463-4547-9B5C-A504BC59D144}" presName="level3hierChild" presStyleCnt="0"/>
      <dgm:spPr/>
    </dgm:pt>
    <dgm:pt modelId="{DD920C00-E22F-45C1-B659-9EAFD901FFF1}" type="pres">
      <dgm:prSet presAssocID="{95644D24-EC26-478E-8AE6-F1EC20DA63E4}" presName="conn2-1" presStyleLbl="parChTrans1D2" presStyleIdx="1" presStyleCnt="2"/>
      <dgm:spPr/>
    </dgm:pt>
    <dgm:pt modelId="{2D423224-AAF3-4472-958E-FDC534A63617}" type="pres">
      <dgm:prSet presAssocID="{95644D24-EC26-478E-8AE6-F1EC20DA63E4}" presName="connTx" presStyleLbl="parChTrans1D2" presStyleIdx="1" presStyleCnt="2"/>
      <dgm:spPr/>
    </dgm:pt>
    <dgm:pt modelId="{6DA20832-9FB3-455D-BD70-798BDFA6B9AB}" type="pres">
      <dgm:prSet presAssocID="{B140D8E1-3D7D-46FF-80BA-F4F114052412}" presName="root2" presStyleCnt="0"/>
      <dgm:spPr/>
    </dgm:pt>
    <dgm:pt modelId="{23B3EB4B-31DB-453F-8FC0-9C7553A4456E}" type="pres">
      <dgm:prSet presAssocID="{B140D8E1-3D7D-46FF-80BA-F4F114052412}" presName="LevelTwoTextNode" presStyleLbl="node2" presStyleIdx="1" presStyleCnt="2" custScaleX="120561" custLinFactNeighborX="-32933" custLinFactNeighborY="4027">
        <dgm:presLayoutVars>
          <dgm:chPref val="3"/>
        </dgm:presLayoutVars>
      </dgm:prSet>
      <dgm:spPr/>
    </dgm:pt>
    <dgm:pt modelId="{422C36F2-6D98-42EB-B634-389B96D04D29}" type="pres">
      <dgm:prSet presAssocID="{B140D8E1-3D7D-46FF-80BA-F4F114052412}" presName="level3hierChild" presStyleCnt="0"/>
      <dgm:spPr/>
    </dgm:pt>
    <dgm:pt modelId="{0CABD92B-DA88-427F-B73B-00D0435EEC3B}" type="pres">
      <dgm:prSet presAssocID="{7A94BED8-373B-4CC8-B68A-88457964D415}" presName="conn2-1" presStyleLbl="parChTrans1D3" presStyleIdx="4" presStyleCnt="8"/>
      <dgm:spPr/>
    </dgm:pt>
    <dgm:pt modelId="{D93AC043-E0D0-47A4-BB0A-79E6F81CDD9B}" type="pres">
      <dgm:prSet presAssocID="{7A94BED8-373B-4CC8-B68A-88457964D415}" presName="connTx" presStyleLbl="parChTrans1D3" presStyleIdx="4" presStyleCnt="8"/>
      <dgm:spPr/>
    </dgm:pt>
    <dgm:pt modelId="{2801BAF3-770C-41D6-A788-B116BF9CA730}" type="pres">
      <dgm:prSet presAssocID="{754CD1CD-9004-49EB-9155-59A2AF6A564D}" presName="root2" presStyleCnt="0"/>
      <dgm:spPr/>
    </dgm:pt>
    <dgm:pt modelId="{ED70B185-19E4-4D62-9AD3-10BF542CF49D}" type="pres">
      <dgm:prSet presAssocID="{754CD1CD-9004-49EB-9155-59A2AF6A564D}" presName="LevelTwoTextNode" presStyleLbl="node3" presStyleIdx="4" presStyleCnt="8" custScaleX="168239" custScaleY="24780" custLinFactNeighborX="46914" custLinFactNeighborY="38078">
        <dgm:presLayoutVars>
          <dgm:chPref val="3"/>
        </dgm:presLayoutVars>
      </dgm:prSet>
      <dgm:spPr/>
    </dgm:pt>
    <dgm:pt modelId="{E356FB3D-6F7C-41D6-BA5A-4CADD410A7EA}" type="pres">
      <dgm:prSet presAssocID="{754CD1CD-9004-49EB-9155-59A2AF6A564D}" presName="level3hierChild" presStyleCnt="0"/>
      <dgm:spPr/>
    </dgm:pt>
    <dgm:pt modelId="{97E6A8AE-4965-427F-B823-C250E9A2F32C}" type="pres">
      <dgm:prSet presAssocID="{830AB462-74CD-4CD3-9C0D-D73BAC26EDE1}" presName="conn2-1" presStyleLbl="parChTrans1D3" presStyleIdx="5" presStyleCnt="8"/>
      <dgm:spPr/>
    </dgm:pt>
    <dgm:pt modelId="{D885A30B-9731-4CDE-A151-3443838B7E01}" type="pres">
      <dgm:prSet presAssocID="{830AB462-74CD-4CD3-9C0D-D73BAC26EDE1}" presName="connTx" presStyleLbl="parChTrans1D3" presStyleIdx="5" presStyleCnt="8"/>
      <dgm:spPr/>
    </dgm:pt>
    <dgm:pt modelId="{1430D466-A287-4347-8A13-153770E059DF}" type="pres">
      <dgm:prSet presAssocID="{E9C3B346-C6DA-4A2D-BB59-AA1F328CBC3A}" presName="root2" presStyleCnt="0"/>
      <dgm:spPr/>
    </dgm:pt>
    <dgm:pt modelId="{CF72C55D-CE1A-4C9A-9162-2A97641A7E2B}" type="pres">
      <dgm:prSet presAssocID="{E9C3B346-C6DA-4A2D-BB59-AA1F328CBC3A}" presName="LevelTwoTextNode" presStyleLbl="node3" presStyleIdx="5" presStyleCnt="8" custScaleX="193470" custScaleY="31455" custLinFactNeighborX="33633" custLinFactNeighborY="37711">
        <dgm:presLayoutVars>
          <dgm:chPref val="3"/>
        </dgm:presLayoutVars>
      </dgm:prSet>
      <dgm:spPr/>
    </dgm:pt>
    <dgm:pt modelId="{FC6809A0-E3B6-41BD-8F67-BAAB9CAB5E14}" type="pres">
      <dgm:prSet presAssocID="{E9C3B346-C6DA-4A2D-BB59-AA1F328CBC3A}" presName="level3hierChild" presStyleCnt="0"/>
      <dgm:spPr/>
    </dgm:pt>
    <dgm:pt modelId="{9DDDFE01-BA5F-49DB-B799-5229E861E931}" type="pres">
      <dgm:prSet presAssocID="{6DF44EA5-8356-43B9-8B23-BFA4AC62E2B7}" presName="conn2-1" presStyleLbl="parChTrans1D3" presStyleIdx="6" presStyleCnt="8"/>
      <dgm:spPr/>
    </dgm:pt>
    <dgm:pt modelId="{AEEE8641-AE1F-4326-849B-B5537E785F6D}" type="pres">
      <dgm:prSet presAssocID="{6DF44EA5-8356-43B9-8B23-BFA4AC62E2B7}" presName="connTx" presStyleLbl="parChTrans1D3" presStyleIdx="6" presStyleCnt="8"/>
      <dgm:spPr/>
    </dgm:pt>
    <dgm:pt modelId="{C1F13AB1-7C47-40DB-A2F1-28D49FF614B0}" type="pres">
      <dgm:prSet presAssocID="{DE75C336-56AB-42CE-888B-DC828551ED54}" presName="root2" presStyleCnt="0"/>
      <dgm:spPr/>
    </dgm:pt>
    <dgm:pt modelId="{24481821-2EAD-46BC-9D53-471412B2F0A1}" type="pres">
      <dgm:prSet presAssocID="{DE75C336-56AB-42CE-888B-DC828551ED54}" presName="LevelTwoTextNode" presStyleLbl="node3" presStyleIdx="6" presStyleCnt="8" custScaleY="20542" custLinFactNeighborX="758" custLinFactNeighborY="31653">
        <dgm:presLayoutVars>
          <dgm:chPref val="3"/>
        </dgm:presLayoutVars>
      </dgm:prSet>
      <dgm:spPr/>
    </dgm:pt>
    <dgm:pt modelId="{C5FCF3D7-5697-40C0-9A27-F559ED628EDD}" type="pres">
      <dgm:prSet presAssocID="{DE75C336-56AB-42CE-888B-DC828551ED54}" presName="level3hierChild" presStyleCnt="0"/>
      <dgm:spPr/>
    </dgm:pt>
    <dgm:pt modelId="{408DD61A-218E-42DC-9066-D26A6F9753A8}" type="pres">
      <dgm:prSet presAssocID="{454796E5-5588-4E18-B508-A0635ABC5345}" presName="conn2-1" presStyleLbl="parChTrans1D3" presStyleIdx="7" presStyleCnt="8"/>
      <dgm:spPr/>
    </dgm:pt>
    <dgm:pt modelId="{170E197E-A738-425E-8F39-8A3629845D42}" type="pres">
      <dgm:prSet presAssocID="{454796E5-5588-4E18-B508-A0635ABC5345}" presName="connTx" presStyleLbl="parChTrans1D3" presStyleIdx="7" presStyleCnt="8"/>
      <dgm:spPr/>
    </dgm:pt>
    <dgm:pt modelId="{99E73AE1-745E-43AF-9020-2DDF7C15B322}" type="pres">
      <dgm:prSet presAssocID="{F8C426D3-5C34-4380-AC0C-B5173F70565E}" presName="root2" presStyleCnt="0"/>
      <dgm:spPr/>
    </dgm:pt>
    <dgm:pt modelId="{9F7E71E0-AE24-4DC8-A355-7F489BB73BC9}" type="pres">
      <dgm:prSet presAssocID="{F8C426D3-5C34-4380-AC0C-B5173F70565E}" presName="LevelTwoTextNode" presStyleLbl="node3" presStyleIdx="7" presStyleCnt="8" custScaleY="28647" custLinFactNeighborX="13653" custLinFactNeighborY="30042">
        <dgm:presLayoutVars>
          <dgm:chPref val="3"/>
        </dgm:presLayoutVars>
      </dgm:prSet>
      <dgm:spPr/>
    </dgm:pt>
    <dgm:pt modelId="{30F7337C-D61B-483D-A8F6-4EE8D1F50AC6}" type="pres">
      <dgm:prSet presAssocID="{F8C426D3-5C34-4380-AC0C-B5173F70565E}" presName="level3hierChild" presStyleCnt="0"/>
      <dgm:spPr/>
    </dgm:pt>
  </dgm:ptLst>
  <dgm:cxnLst>
    <dgm:cxn modelId="{B0B40C02-5BC8-4979-B59F-3DC1A5730F26}" type="presOf" srcId="{27A49D4F-544B-4A8C-9B77-666699B9B2BA}" destId="{D86892BD-771A-481C-8F43-59D95E11FA0F}" srcOrd="0" destOrd="0" presId="urn:microsoft.com/office/officeart/2005/8/layout/hierarchy2"/>
    <dgm:cxn modelId="{32C5F409-E353-4035-B6E1-122F1445E2C1}" type="presOf" srcId="{02E7E696-D5B0-435C-8741-10851D24EF61}" destId="{4F0715C9-7D13-4989-96E2-61B7730D73CC}" srcOrd="0" destOrd="0" presId="urn:microsoft.com/office/officeart/2005/8/layout/hierarchy2"/>
    <dgm:cxn modelId="{7FA3B213-6730-42F0-8D62-BE6B1CA5E7C1}" type="presOf" srcId="{454796E5-5588-4E18-B508-A0635ABC5345}" destId="{408DD61A-218E-42DC-9066-D26A6F9753A8}" srcOrd="0" destOrd="0" presId="urn:microsoft.com/office/officeart/2005/8/layout/hierarchy2"/>
    <dgm:cxn modelId="{5E58811E-8FBA-4AAF-A4E9-351BF039A6AE}" srcId="{84758931-1BFA-4735-85FA-879EA210116A}" destId="{D5DD5028-5E16-4112-91BC-404E72E708F6}" srcOrd="1" destOrd="0" parTransId="{02E7E696-D5B0-435C-8741-10851D24EF61}" sibTransId="{08342D13-64F8-4E71-AF5D-F3A1D953CA6F}"/>
    <dgm:cxn modelId="{172C6E1F-8D78-4D33-8736-2D54936FAE86}" type="presOf" srcId="{5583BF91-3463-4547-9B5C-A504BC59D144}" destId="{92F1E79A-5945-45A7-97E2-7B5D79DEE6AD}" srcOrd="0" destOrd="0" presId="urn:microsoft.com/office/officeart/2005/8/layout/hierarchy2"/>
    <dgm:cxn modelId="{2C906F25-F942-4E25-BA3A-D777A3DE3A20}" type="presOf" srcId="{830AB462-74CD-4CD3-9C0D-D73BAC26EDE1}" destId="{D885A30B-9731-4CDE-A151-3443838B7E01}" srcOrd="1" destOrd="0" presId="urn:microsoft.com/office/officeart/2005/8/layout/hierarchy2"/>
    <dgm:cxn modelId="{F41B7C29-8308-46C9-9D2D-08FF71C6AE27}" srcId="{84758931-1BFA-4735-85FA-879EA210116A}" destId="{F94000EC-A779-4A62-922C-ECFC96ACC938}" srcOrd="2" destOrd="0" parTransId="{27A49D4F-544B-4A8C-9B77-666699B9B2BA}" sibTransId="{35BAB634-BDC1-413B-88ED-E227B1C2E883}"/>
    <dgm:cxn modelId="{77BBB72F-3A62-4B65-BD82-E8AC956B32AE}" srcId="{C25CF6EB-4407-4601-ABFA-FC57E391BF41}" destId="{D30683E2-81FA-46BC-9C13-D091FCED9EEB}" srcOrd="0" destOrd="0" parTransId="{4B902010-FA92-4F6E-A0E8-91F1F38D9DFB}" sibTransId="{1CBF1AE0-A3C7-4C38-BCAE-24F3D63B0220}"/>
    <dgm:cxn modelId="{77035D33-41FB-4874-903E-D57BD4C9B07D}" type="presOf" srcId="{C25CF6EB-4407-4601-ABFA-FC57E391BF41}" destId="{1F298CA8-62CD-40DB-B69F-76852568C7D2}" srcOrd="0" destOrd="0" presId="urn:microsoft.com/office/officeart/2005/8/layout/hierarchy2"/>
    <dgm:cxn modelId="{68FFB739-0080-4E63-B041-D70C05507AC4}" type="presOf" srcId="{95644D24-EC26-478E-8AE6-F1EC20DA63E4}" destId="{DD920C00-E22F-45C1-B659-9EAFD901FFF1}" srcOrd="0" destOrd="0" presId="urn:microsoft.com/office/officeart/2005/8/layout/hierarchy2"/>
    <dgm:cxn modelId="{A0BBC93B-725E-4A02-B2EF-2F6651911F48}" type="presOf" srcId="{F8C426D3-5C34-4380-AC0C-B5173F70565E}" destId="{9F7E71E0-AE24-4DC8-A355-7F489BB73BC9}" srcOrd="0" destOrd="0" presId="urn:microsoft.com/office/officeart/2005/8/layout/hierarchy2"/>
    <dgm:cxn modelId="{68BA035B-7C33-4911-87F0-942C53FBAC7B}" type="presOf" srcId="{84758931-1BFA-4735-85FA-879EA210116A}" destId="{A8B95208-C4D6-4975-AA9F-AD186F809F56}" srcOrd="0" destOrd="0" presId="urn:microsoft.com/office/officeart/2005/8/layout/hierarchy2"/>
    <dgm:cxn modelId="{A0B1F85E-FEBA-435D-9150-91743A661CC1}" type="presOf" srcId="{09372BFD-4DC0-47F7-A109-1A71EF866451}" destId="{D7BFBE31-30F9-4D82-9412-7AD8AC5316D1}" srcOrd="0" destOrd="0" presId="urn:microsoft.com/office/officeart/2005/8/layout/hierarchy2"/>
    <dgm:cxn modelId="{79A77361-E682-4594-BD25-DFEDB97BC223}" type="presOf" srcId="{0183EF98-356A-4F0D-8BCD-DD81783E4B1A}" destId="{8F5A5EFA-2709-481C-AB17-10739DC5B5EE}" srcOrd="1" destOrd="0" presId="urn:microsoft.com/office/officeart/2005/8/layout/hierarchy2"/>
    <dgm:cxn modelId="{B8513D43-D1AF-48DF-8EA4-68A4C59D02DD}" type="presOf" srcId="{7A94BED8-373B-4CC8-B68A-88457964D415}" destId="{0CABD92B-DA88-427F-B73B-00D0435EEC3B}" srcOrd="0" destOrd="0" presId="urn:microsoft.com/office/officeart/2005/8/layout/hierarchy2"/>
    <dgm:cxn modelId="{717D2F64-3A61-4C02-A886-21305F9EE4A3}" type="presOf" srcId="{6DF44EA5-8356-43B9-8B23-BFA4AC62E2B7}" destId="{9DDDFE01-BA5F-49DB-B799-5229E861E931}" srcOrd="0" destOrd="0" presId="urn:microsoft.com/office/officeart/2005/8/layout/hierarchy2"/>
    <dgm:cxn modelId="{46E23066-4BD4-4561-80EF-767AC302949C}" type="presOf" srcId="{6DF44EA5-8356-43B9-8B23-BFA4AC62E2B7}" destId="{AEEE8641-AE1F-4326-849B-B5537E785F6D}" srcOrd="1" destOrd="0" presId="urn:microsoft.com/office/officeart/2005/8/layout/hierarchy2"/>
    <dgm:cxn modelId="{BE14C347-175C-4D40-9661-053428CBF47F}" type="presOf" srcId="{B772D476-06FC-4C77-9F9F-B87C60098FC1}" destId="{3F48695A-71FD-4765-8A63-6F759A597788}" srcOrd="0" destOrd="0" presId="urn:microsoft.com/office/officeart/2005/8/layout/hierarchy2"/>
    <dgm:cxn modelId="{006DB671-3E50-4DE9-B47C-E4C94EFB27C1}" srcId="{84758931-1BFA-4735-85FA-879EA210116A}" destId="{5583BF91-3463-4547-9B5C-A504BC59D144}" srcOrd="3" destOrd="0" parTransId="{0183EF98-356A-4F0D-8BCD-DD81783E4B1A}" sibTransId="{3DC4832C-CCBD-4021-A529-3E5095BAD13D}"/>
    <dgm:cxn modelId="{60C7BE53-9125-454E-89FA-E9593C0AEA13}" type="presOf" srcId="{AB3BCDB0-0269-4C02-AD92-3AA78B54075A}" destId="{32CF237D-2D09-41AA-9BA8-F2B58871FAF4}" srcOrd="0" destOrd="0" presId="urn:microsoft.com/office/officeart/2005/8/layout/hierarchy2"/>
    <dgm:cxn modelId="{2B6D9D75-F86D-4EAC-AB2D-F3AB683CB970}" type="presOf" srcId="{02E7E696-D5B0-435C-8741-10851D24EF61}" destId="{227C881F-A2DD-4E20-A1A9-C33021A99862}" srcOrd="1" destOrd="0" presId="urn:microsoft.com/office/officeart/2005/8/layout/hierarchy2"/>
    <dgm:cxn modelId="{C2557D76-C672-4525-B969-61F5B252C8C5}" type="presOf" srcId="{DE75C336-56AB-42CE-888B-DC828551ED54}" destId="{24481821-2EAD-46BC-9D53-471412B2F0A1}" srcOrd="0" destOrd="0" presId="urn:microsoft.com/office/officeart/2005/8/layout/hierarchy2"/>
    <dgm:cxn modelId="{E2269158-5C9C-4993-85AF-5DE0F2BA5F38}" type="presOf" srcId="{D5DD5028-5E16-4112-91BC-404E72E708F6}" destId="{0F710315-0500-4B0E-82B0-5E70A1B55A36}" srcOrd="0" destOrd="0" presId="urn:microsoft.com/office/officeart/2005/8/layout/hierarchy2"/>
    <dgm:cxn modelId="{79FEC759-5BE1-40A9-8DEE-F9BD804771AD}" type="presOf" srcId="{0183EF98-356A-4F0D-8BCD-DD81783E4B1A}" destId="{D6DFA37F-41F2-482E-81F6-6CD90480B955}" srcOrd="0" destOrd="0" presId="urn:microsoft.com/office/officeart/2005/8/layout/hierarchy2"/>
    <dgm:cxn modelId="{CDD29A5A-D5C7-4195-8907-85F8D920BF87}" type="presOf" srcId="{D30683E2-81FA-46BC-9C13-D091FCED9EEB}" destId="{A65F362F-215B-44D3-B35C-CB991144AAE0}" srcOrd="0" destOrd="0" presId="urn:microsoft.com/office/officeart/2005/8/layout/hierarchy2"/>
    <dgm:cxn modelId="{6B6D258B-570C-4ECB-B998-69F1D597813B}" srcId="{B140D8E1-3D7D-46FF-80BA-F4F114052412}" destId="{F8C426D3-5C34-4380-AC0C-B5173F70565E}" srcOrd="3" destOrd="0" parTransId="{454796E5-5588-4E18-B508-A0635ABC5345}" sibTransId="{188D92F4-87B7-494E-B025-45395CD47BAB}"/>
    <dgm:cxn modelId="{2726198D-B5E7-4AD1-8E6F-34E051C61026}" type="presOf" srcId="{E9C3B346-C6DA-4A2D-BB59-AA1F328CBC3A}" destId="{CF72C55D-CE1A-4C9A-9162-2A97641A7E2B}" srcOrd="0" destOrd="0" presId="urn:microsoft.com/office/officeart/2005/8/layout/hierarchy2"/>
    <dgm:cxn modelId="{956B1D8E-B556-4137-A789-6D2E321E16D5}" srcId="{B140D8E1-3D7D-46FF-80BA-F4F114052412}" destId="{DE75C336-56AB-42CE-888B-DC828551ED54}" srcOrd="2" destOrd="0" parTransId="{6DF44EA5-8356-43B9-8B23-BFA4AC62E2B7}" sibTransId="{8E11DBA6-6838-4E7F-8F6F-AD57AE2C7BC1}"/>
    <dgm:cxn modelId="{82326893-3E63-4EFD-A0D1-B270797DABAE}" type="presOf" srcId="{754CD1CD-9004-49EB-9155-59A2AF6A564D}" destId="{ED70B185-19E4-4D62-9AD3-10BF542CF49D}" srcOrd="0" destOrd="0" presId="urn:microsoft.com/office/officeart/2005/8/layout/hierarchy2"/>
    <dgm:cxn modelId="{D4493C9A-5928-4B34-B184-D7A86BD037E3}" type="presOf" srcId="{454796E5-5588-4E18-B508-A0635ABC5345}" destId="{170E197E-A738-425E-8F39-8A3629845D42}" srcOrd="1" destOrd="0" presId="urn:microsoft.com/office/officeart/2005/8/layout/hierarchy2"/>
    <dgm:cxn modelId="{3B01CEA4-C83A-4616-8F54-D2F4A6860D3D}" type="presOf" srcId="{F94000EC-A779-4A62-922C-ECFC96ACC938}" destId="{81308E40-C9DE-4E64-A65F-243FC531F1FD}" srcOrd="0" destOrd="0" presId="urn:microsoft.com/office/officeart/2005/8/layout/hierarchy2"/>
    <dgm:cxn modelId="{5CF3C3AC-9207-4BBF-AE65-6AE5A0F4DADC}" srcId="{B140D8E1-3D7D-46FF-80BA-F4F114052412}" destId="{754CD1CD-9004-49EB-9155-59A2AF6A564D}" srcOrd="0" destOrd="0" parTransId="{7A94BED8-373B-4CC8-B68A-88457964D415}" sibTransId="{65202171-671C-4AB5-B5BE-97CC026DEE03}"/>
    <dgm:cxn modelId="{CD4676BF-8CA7-4607-87F9-FA33556AEDF4}" type="presOf" srcId="{B772D476-06FC-4C77-9F9F-B87C60098FC1}" destId="{1A20CB42-74E6-473D-ABC7-B4E2D59EF320}" srcOrd="1" destOrd="0" presId="urn:microsoft.com/office/officeart/2005/8/layout/hierarchy2"/>
    <dgm:cxn modelId="{C0808BC3-9F0B-40B0-B58C-C6E06F64ED93}" type="presOf" srcId="{830AB462-74CD-4CD3-9C0D-D73BAC26EDE1}" destId="{97E6A8AE-4965-427F-B823-C250E9A2F32C}" srcOrd="0" destOrd="0" presId="urn:microsoft.com/office/officeart/2005/8/layout/hierarchy2"/>
    <dgm:cxn modelId="{5651CBC5-5A00-4DD7-8C87-6122790384D4}" type="presOf" srcId="{B140D8E1-3D7D-46FF-80BA-F4F114052412}" destId="{23B3EB4B-31DB-453F-8FC0-9C7553A4456E}" srcOrd="0" destOrd="0" presId="urn:microsoft.com/office/officeart/2005/8/layout/hierarchy2"/>
    <dgm:cxn modelId="{7689DCCE-4EE0-42ED-84F4-284F711FAAD4}" srcId="{D30683E2-81FA-46BC-9C13-D091FCED9EEB}" destId="{84758931-1BFA-4735-85FA-879EA210116A}" srcOrd="0" destOrd="0" parTransId="{B772D476-06FC-4C77-9F9F-B87C60098FC1}" sibTransId="{83704DE9-CB16-4971-9DCB-98412BD2040F}"/>
    <dgm:cxn modelId="{489A6CCF-B15D-44F4-938A-AB808D95C5C4}" srcId="{84758931-1BFA-4735-85FA-879EA210116A}" destId="{09372BFD-4DC0-47F7-A109-1A71EF866451}" srcOrd="0" destOrd="0" parTransId="{AB3BCDB0-0269-4C02-AD92-3AA78B54075A}" sibTransId="{7E6DFDBA-E18D-48C7-8F90-1A7ABBDB76D7}"/>
    <dgm:cxn modelId="{B88F74D6-40AF-4AC8-B1DF-188ACB37A035}" srcId="{B140D8E1-3D7D-46FF-80BA-F4F114052412}" destId="{E9C3B346-C6DA-4A2D-BB59-AA1F328CBC3A}" srcOrd="1" destOrd="0" parTransId="{830AB462-74CD-4CD3-9C0D-D73BAC26EDE1}" sibTransId="{17B275CD-C399-4430-80EE-127C2531FEC3}"/>
    <dgm:cxn modelId="{EB2350D9-7B1B-456D-9926-68AE9B5ABFC9}" type="presOf" srcId="{7A94BED8-373B-4CC8-B68A-88457964D415}" destId="{D93AC043-E0D0-47A4-BB0A-79E6F81CDD9B}" srcOrd="1" destOrd="0" presId="urn:microsoft.com/office/officeart/2005/8/layout/hierarchy2"/>
    <dgm:cxn modelId="{869D35DC-6CD7-4E2A-B8E2-7C20A042D08B}" srcId="{D30683E2-81FA-46BC-9C13-D091FCED9EEB}" destId="{B140D8E1-3D7D-46FF-80BA-F4F114052412}" srcOrd="1" destOrd="0" parTransId="{95644D24-EC26-478E-8AE6-F1EC20DA63E4}" sibTransId="{0FDC58C0-A7F6-4517-9A0A-8287D658A2C7}"/>
    <dgm:cxn modelId="{09E204F1-3ABE-45C5-95B0-B56004D2D761}" type="presOf" srcId="{95644D24-EC26-478E-8AE6-F1EC20DA63E4}" destId="{2D423224-AAF3-4472-958E-FDC534A63617}" srcOrd="1" destOrd="0" presId="urn:microsoft.com/office/officeart/2005/8/layout/hierarchy2"/>
    <dgm:cxn modelId="{390780F1-A406-4824-BEF9-9211B6EB235C}" type="presOf" srcId="{AB3BCDB0-0269-4C02-AD92-3AA78B54075A}" destId="{31DE1D06-15F9-4ADA-8C34-580AF9E09262}" srcOrd="1" destOrd="0" presId="urn:microsoft.com/office/officeart/2005/8/layout/hierarchy2"/>
    <dgm:cxn modelId="{FC4C71FF-577B-48D6-BF9B-1993F37729AC}" type="presOf" srcId="{27A49D4F-544B-4A8C-9B77-666699B9B2BA}" destId="{69570A91-1534-42C5-BB06-56F22373782C}" srcOrd="1" destOrd="0" presId="urn:microsoft.com/office/officeart/2005/8/layout/hierarchy2"/>
    <dgm:cxn modelId="{01C78894-286D-4C57-810E-CAFF5683128A}" type="presParOf" srcId="{1F298CA8-62CD-40DB-B69F-76852568C7D2}" destId="{C9CFA423-6745-4A11-9259-29142793D2EA}" srcOrd="0" destOrd="0" presId="urn:microsoft.com/office/officeart/2005/8/layout/hierarchy2"/>
    <dgm:cxn modelId="{6E8E0BF9-E9BE-4FBF-A397-41B4FBF5E444}" type="presParOf" srcId="{C9CFA423-6745-4A11-9259-29142793D2EA}" destId="{A65F362F-215B-44D3-B35C-CB991144AAE0}" srcOrd="0" destOrd="0" presId="urn:microsoft.com/office/officeart/2005/8/layout/hierarchy2"/>
    <dgm:cxn modelId="{DAFDB426-4920-44D7-BB8E-263A3EE0083B}" type="presParOf" srcId="{C9CFA423-6745-4A11-9259-29142793D2EA}" destId="{EF4C29A2-DFCA-4961-B897-2C2EBE15A52F}" srcOrd="1" destOrd="0" presId="urn:microsoft.com/office/officeart/2005/8/layout/hierarchy2"/>
    <dgm:cxn modelId="{F30EB25B-8292-4DB0-B4BB-D24C43AE4D68}" type="presParOf" srcId="{EF4C29A2-DFCA-4961-B897-2C2EBE15A52F}" destId="{3F48695A-71FD-4765-8A63-6F759A597788}" srcOrd="0" destOrd="0" presId="urn:microsoft.com/office/officeart/2005/8/layout/hierarchy2"/>
    <dgm:cxn modelId="{BB0F7086-C2B2-4709-9739-4B2D67B11F3F}" type="presParOf" srcId="{3F48695A-71FD-4765-8A63-6F759A597788}" destId="{1A20CB42-74E6-473D-ABC7-B4E2D59EF320}" srcOrd="0" destOrd="0" presId="urn:microsoft.com/office/officeart/2005/8/layout/hierarchy2"/>
    <dgm:cxn modelId="{7048B86B-D16F-4652-8432-C43B3604B665}" type="presParOf" srcId="{EF4C29A2-DFCA-4961-B897-2C2EBE15A52F}" destId="{B9515425-241C-4E66-ABB7-2A71394E6B5B}" srcOrd="1" destOrd="0" presId="urn:microsoft.com/office/officeart/2005/8/layout/hierarchy2"/>
    <dgm:cxn modelId="{034AD456-9D3A-4AAC-93B1-C998ABD1B6EF}" type="presParOf" srcId="{B9515425-241C-4E66-ABB7-2A71394E6B5B}" destId="{A8B95208-C4D6-4975-AA9F-AD186F809F56}" srcOrd="0" destOrd="0" presId="urn:microsoft.com/office/officeart/2005/8/layout/hierarchy2"/>
    <dgm:cxn modelId="{CE7491B3-5899-4650-95E3-4760C3132B49}" type="presParOf" srcId="{B9515425-241C-4E66-ABB7-2A71394E6B5B}" destId="{8F2D0306-3233-4AD0-88F8-CDE9986DDC8B}" srcOrd="1" destOrd="0" presId="urn:microsoft.com/office/officeart/2005/8/layout/hierarchy2"/>
    <dgm:cxn modelId="{33DE2065-3D9A-4470-8E0A-7143C20A1E5D}" type="presParOf" srcId="{8F2D0306-3233-4AD0-88F8-CDE9986DDC8B}" destId="{32CF237D-2D09-41AA-9BA8-F2B58871FAF4}" srcOrd="0" destOrd="0" presId="urn:microsoft.com/office/officeart/2005/8/layout/hierarchy2"/>
    <dgm:cxn modelId="{ADAD1F20-D00E-4375-9DF4-6E1430619212}" type="presParOf" srcId="{32CF237D-2D09-41AA-9BA8-F2B58871FAF4}" destId="{31DE1D06-15F9-4ADA-8C34-580AF9E09262}" srcOrd="0" destOrd="0" presId="urn:microsoft.com/office/officeart/2005/8/layout/hierarchy2"/>
    <dgm:cxn modelId="{AD1401CA-17E5-4C6D-BC87-9858EDB301F6}" type="presParOf" srcId="{8F2D0306-3233-4AD0-88F8-CDE9986DDC8B}" destId="{9FA269B2-2E4E-4B69-80A2-8D759AC05B7A}" srcOrd="1" destOrd="0" presId="urn:microsoft.com/office/officeart/2005/8/layout/hierarchy2"/>
    <dgm:cxn modelId="{E27DC0DB-64B3-47E6-B87C-50FAA473EE4F}" type="presParOf" srcId="{9FA269B2-2E4E-4B69-80A2-8D759AC05B7A}" destId="{D7BFBE31-30F9-4D82-9412-7AD8AC5316D1}" srcOrd="0" destOrd="0" presId="urn:microsoft.com/office/officeart/2005/8/layout/hierarchy2"/>
    <dgm:cxn modelId="{9F23977E-7772-4EA0-B985-BE2BC8F852D5}" type="presParOf" srcId="{9FA269B2-2E4E-4B69-80A2-8D759AC05B7A}" destId="{B2F73536-E8F4-4EAA-BE01-976146487888}" srcOrd="1" destOrd="0" presId="urn:microsoft.com/office/officeart/2005/8/layout/hierarchy2"/>
    <dgm:cxn modelId="{A4B78E29-2F90-4B64-9B29-D049A76927B5}" type="presParOf" srcId="{8F2D0306-3233-4AD0-88F8-CDE9986DDC8B}" destId="{4F0715C9-7D13-4989-96E2-61B7730D73CC}" srcOrd="2" destOrd="0" presId="urn:microsoft.com/office/officeart/2005/8/layout/hierarchy2"/>
    <dgm:cxn modelId="{C090A346-E28C-4A60-ABC0-298BA01215B8}" type="presParOf" srcId="{4F0715C9-7D13-4989-96E2-61B7730D73CC}" destId="{227C881F-A2DD-4E20-A1A9-C33021A99862}" srcOrd="0" destOrd="0" presId="urn:microsoft.com/office/officeart/2005/8/layout/hierarchy2"/>
    <dgm:cxn modelId="{06AD20BC-649D-4496-9097-6D0EC4A66A8C}" type="presParOf" srcId="{8F2D0306-3233-4AD0-88F8-CDE9986DDC8B}" destId="{70FF7A30-3B9C-43E9-8E3D-9920C4E9062B}" srcOrd="3" destOrd="0" presId="urn:microsoft.com/office/officeart/2005/8/layout/hierarchy2"/>
    <dgm:cxn modelId="{69D5C147-051C-4108-8AEB-9503A5C51FDB}" type="presParOf" srcId="{70FF7A30-3B9C-43E9-8E3D-9920C4E9062B}" destId="{0F710315-0500-4B0E-82B0-5E70A1B55A36}" srcOrd="0" destOrd="0" presId="urn:microsoft.com/office/officeart/2005/8/layout/hierarchy2"/>
    <dgm:cxn modelId="{744E49AE-8BB0-4769-99C4-DE3338EC6BF2}" type="presParOf" srcId="{70FF7A30-3B9C-43E9-8E3D-9920C4E9062B}" destId="{0F7A9E11-34D8-4A9E-8477-CC72FB7AB00B}" srcOrd="1" destOrd="0" presId="urn:microsoft.com/office/officeart/2005/8/layout/hierarchy2"/>
    <dgm:cxn modelId="{72B30840-1AB8-413F-8449-A227C7684511}" type="presParOf" srcId="{8F2D0306-3233-4AD0-88F8-CDE9986DDC8B}" destId="{D86892BD-771A-481C-8F43-59D95E11FA0F}" srcOrd="4" destOrd="0" presId="urn:microsoft.com/office/officeart/2005/8/layout/hierarchy2"/>
    <dgm:cxn modelId="{6417B80F-05AB-45B4-86BA-6BC3ACF89FBE}" type="presParOf" srcId="{D86892BD-771A-481C-8F43-59D95E11FA0F}" destId="{69570A91-1534-42C5-BB06-56F22373782C}" srcOrd="0" destOrd="0" presId="urn:microsoft.com/office/officeart/2005/8/layout/hierarchy2"/>
    <dgm:cxn modelId="{7BCCCC44-2E49-4682-ACB4-9FD99769C495}" type="presParOf" srcId="{8F2D0306-3233-4AD0-88F8-CDE9986DDC8B}" destId="{6EE2368E-A881-4B2D-92F2-E59C224F908B}" srcOrd="5" destOrd="0" presId="urn:microsoft.com/office/officeart/2005/8/layout/hierarchy2"/>
    <dgm:cxn modelId="{F38A72BE-76F8-4FE4-8374-B18D5A1E0D46}" type="presParOf" srcId="{6EE2368E-A881-4B2D-92F2-E59C224F908B}" destId="{81308E40-C9DE-4E64-A65F-243FC531F1FD}" srcOrd="0" destOrd="0" presId="urn:microsoft.com/office/officeart/2005/8/layout/hierarchy2"/>
    <dgm:cxn modelId="{CA35B6D5-C313-44FB-B39F-053D2ED800D6}" type="presParOf" srcId="{6EE2368E-A881-4B2D-92F2-E59C224F908B}" destId="{3CD1B550-C147-4E47-B680-712F2FCE2D57}" srcOrd="1" destOrd="0" presId="urn:microsoft.com/office/officeart/2005/8/layout/hierarchy2"/>
    <dgm:cxn modelId="{7D5F6372-52D7-4970-AE93-19AB47AD8D02}" type="presParOf" srcId="{8F2D0306-3233-4AD0-88F8-CDE9986DDC8B}" destId="{D6DFA37F-41F2-482E-81F6-6CD90480B955}" srcOrd="6" destOrd="0" presId="urn:microsoft.com/office/officeart/2005/8/layout/hierarchy2"/>
    <dgm:cxn modelId="{30850A42-C53C-4B84-8B06-44430C3B6D20}" type="presParOf" srcId="{D6DFA37F-41F2-482E-81F6-6CD90480B955}" destId="{8F5A5EFA-2709-481C-AB17-10739DC5B5EE}" srcOrd="0" destOrd="0" presId="urn:microsoft.com/office/officeart/2005/8/layout/hierarchy2"/>
    <dgm:cxn modelId="{910565E6-7433-47ED-BCD7-D3248A650215}" type="presParOf" srcId="{8F2D0306-3233-4AD0-88F8-CDE9986DDC8B}" destId="{587E5918-FF34-4623-82FE-149A2B68160A}" srcOrd="7" destOrd="0" presId="urn:microsoft.com/office/officeart/2005/8/layout/hierarchy2"/>
    <dgm:cxn modelId="{4810A846-63A7-4E2F-AFE4-72DA49B2C3A0}" type="presParOf" srcId="{587E5918-FF34-4623-82FE-149A2B68160A}" destId="{92F1E79A-5945-45A7-97E2-7B5D79DEE6AD}" srcOrd="0" destOrd="0" presId="urn:microsoft.com/office/officeart/2005/8/layout/hierarchy2"/>
    <dgm:cxn modelId="{EEAD6557-83A2-44D0-A4BE-B7FB7E32FC3D}" type="presParOf" srcId="{587E5918-FF34-4623-82FE-149A2B68160A}" destId="{6FD6015A-6CB3-4195-AC6B-FFEF3F6B34B8}" srcOrd="1" destOrd="0" presId="urn:microsoft.com/office/officeart/2005/8/layout/hierarchy2"/>
    <dgm:cxn modelId="{F3F1EB77-BC4F-45B5-A1B0-C44BE175A1D5}" type="presParOf" srcId="{EF4C29A2-DFCA-4961-B897-2C2EBE15A52F}" destId="{DD920C00-E22F-45C1-B659-9EAFD901FFF1}" srcOrd="2" destOrd="0" presId="urn:microsoft.com/office/officeart/2005/8/layout/hierarchy2"/>
    <dgm:cxn modelId="{321B3564-F2C8-4986-BBB4-DD69298A37D6}" type="presParOf" srcId="{DD920C00-E22F-45C1-B659-9EAFD901FFF1}" destId="{2D423224-AAF3-4472-958E-FDC534A63617}" srcOrd="0" destOrd="0" presId="urn:microsoft.com/office/officeart/2005/8/layout/hierarchy2"/>
    <dgm:cxn modelId="{866BCC79-C14B-4B07-9F24-BBEE89802F7C}" type="presParOf" srcId="{EF4C29A2-DFCA-4961-B897-2C2EBE15A52F}" destId="{6DA20832-9FB3-455D-BD70-798BDFA6B9AB}" srcOrd="3" destOrd="0" presId="urn:microsoft.com/office/officeart/2005/8/layout/hierarchy2"/>
    <dgm:cxn modelId="{44E48517-951E-4F44-9D70-6A987E5CF5B0}" type="presParOf" srcId="{6DA20832-9FB3-455D-BD70-798BDFA6B9AB}" destId="{23B3EB4B-31DB-453F-8FC0-9C7553A4456E}" srcOrd="0" destOrd="0" presId="urn:microsoft.com/office/officeart/2005/8/layout/hierarchy2"/>
    <dgm:cxn modelId="{5C9B92BF-9DE2-4FC2-BD23-DB7AAE2F3C10}" type="presParOf" srcId="{6DA20832-9FB3-455D-BD70-798BDFA6B9AB}" destId="{422C36F2-6D98-42EB-B634-389B96D04D29}" srcOrd="1" destOrd="0" presId="urn:microsoft.com/office/officeart/2005/8/layout/hierarchy2"/>
    <dgm:cxn modelId="{C4D1076A-0C93-46CE-8E59-DD92E4F6BA9F}" type="presParOf" srcId="{422C36F2-6D98-42EB-B634-389B96D04D29}" destId="{0CABD92B-DA88-427F-B73B-00D0435EEC3B}" srcOrd="0" destOrd="0" presId="urn:microsoft.com/office/officeart/2005/8/layout/hierarchy2"/>
    <dgm:cxn modelId="{DC07FC21-33B2-4644-A190-ED3E9860173E}" type="presParOf" srcId="{0CABD92B-DA88-427F-B73B-00D0435EEC3B}" destId="{D93AC043-E0D0-47A4-BB0A-79E6F81CDD9B}" srcOrd="0" destOrd="0" presId="urn:microsoft.com/office/officeart/2005/8/layout/hierarchy2"/>
    <dgm:cxn modelId="{1843D224-EC20-4464-9159-C66A33F5C3F6}" type="presParOf" srcId="{422C36F2-6D98-42EB-B634-389B96D04D29}" destId="{2801BAF3-770C-41D6-A788-B116BF9CA730}" srcOrd="1" destOrd="0" presId="urn:microsoft.com/office/officeart/2005/8/layout/hierarchy2"/>
    <dgm:cxn modelId="{C1926C00-626E-49A0-A7CA-33B83DC7F8CE}" type="presParOf" srcId="{2801BAF3-770C-41D6-A788-B116BF9CA730}" destId="{ED70B185-19E4-4D62-9AD3-10BF542CF49D}" srcOrd="0" destOrd="0" presId="urn:microsoft.com/office/officeart/2005/8/layout/hierarchy2"/>
    <dgm:cxn modelId="{0A15BD3E-9F43-4E19-A0FF-639346844963}" type="presParOf" srcId="{2801BAF3-770C-41D6-A788-B116BF9CA730}" destId="{E356FB3D-6F7C-41D6-BA5A-4CADD410A7EA}" srcOrd="1" destOrd="0" presId="urn:microsoft.com/office/officeart/2005/8/layout/hierarchy2"/>
    <dgm:cxn modelId="{B5C69BAC-EA91-49C5-9051-BDAD817739F4}" type="presParOf" srcId="{422C36F2-6D98-42EB-B634-389B96D04D29}" destId="{97E6A8AE-4965-427F-B823-C250E9A2F32C}" srcOrd="2" destOrd="0" presId="urn:microsoft.com/office/officeart/2005/8/layout/hierarchy2"/>
    <dgm:cxn modelId="{8806C48D-6686-4E34-87C5-7B26348CF900}" type="presParOf" srcId="{97E6A8AE-4965-427F-B823-C250E9A2F32C}" destId="{D885A30B-9731-4CDE-A151-3443838B7E01}" srcOrd="0" destOrd="0" presId="urn:microsoft.com/office/officeart/2005/8/layout/hierarchy2"/>
    <dgm:cxn modelId="{5A08871E-542E-4A9C-8FFB-4E7401858303}" type="presParOf" srcId="{422C36F2-6D98-42EB-B634-389B96D04D29}" destId="{1430D466-A287-4347-8A13-153770E059DF}" srcOrd="3" destOrd="0" presId="urn:microsoft.com/office/officeart/2005/8/layout/hierarchy2"/>
    <dgm:cxn modelId="{900D037B-D6D4-4A2C-8C42-78E7EFC3FCAB}" type="presParOf" srcId="{1430D466-A287-4347-8A13-153770E059DF}" destId="{CF72C55D-CE1A-4C9A-9162-2A97641A7E2B}" srcOrd="0" destOrd="0" presId="urn:microsoft.com/office/officeart/2005/8/layout/hierarchy2"/>
    <dgm:cxn modelId="{70B929F0-BDC3-4DD3-A785-9924101FAFDA}" type="presParOf" srcId="{1430D466-A287-4347-8A13-153770E059DF}" destId="{FC6809A0-E3B6-41BD-8F67-BAAB9CAB5E14}" srcOrd="1" destOrd="0" presId="urn:microsoft.com/office/officeart/2005/8/layout/hierarchy2"/>
    <dgm:cxn modelId="{24FD8759-2B6F-4543-B46D-09F639056B72}" type="presParOf" srcId="{422C36F2-6D98-42EB-B634-389B96D04D29}" destId="{9DDDFE01-BA5F-49DB-B799-5229E861E931}" srcOrd="4" destOrd="0" presId="urn:microsoft.com/office/officeart/2005/8/layout/hierarchy2"/>
    <dgm:cxn modelId="{C57504F6-9922-4EB5-9083-89C1482192D3}" type="presParOf" srcId="{9DDDFE01-BA5F-49DB-B799-5229E861E931}" destId="{AEEE8641-AE1F-4326-849B-B5537E785F6D}" srcOrd="0" destOrd="0" presId="urn:microsoft.com/office/officeart/2005/8/layout/hierarchy2"/>
    <dgm:cxn modelId="{20AB191A-7923-4253-8475-E50F1DA3009C}" type="presParOf" srcId="{422C36F2-6D98-42EB-B634-389B96D04D29}" destId="{C1F13AB1-7C47-40DB-A2F1-28D49FF614B0}" srcOrd="5" destOrd="0" presId="urn:microsoft.com/office/officeart/2005/8/layout/hierarchy2"/>
    <dgm:cxn modelId="{55FC50A5-AFAF-4029-8DBF-D4B523B16151}" type="presParOf" srcId="{C1F13AB1-7C47-40DB-A2F1-28D49FF614B0}" destId="{24481821-2EAD-46BC-9D53-471412B2F0A1}" srcOrd="0" destOrd="0" presId="urn:microsoft.com/office/officeart/2005/8/layout/hierarchy2"/>
    <dgm:cxn modelId="{84F3B933-6406-4455-A9EF-DFE9C209405F}" type="presParOf" srcId="{C1F13AB1-7C47-40DB-A2F1-28D49FF614B0}" destId="{C5FCF3D7-5697-40C0-9A27-F559ED628EDD}" srcOrd="1" destOrd="0" presId="urn:microsoft.com/office/officeart/2005/8/layout/hierarchy2"/>
    <dgm:cxn modelId="{48A9F596-F2A3-4382-B8D5-FB2F14FA811C}" type="presParOf" srcId="{422C36F2-6D98-42EB-B634-389B96D04D29}" destId="{408DD61A-218E-42DC-9066-D26A6F9753A8}" srcOrd="6" destOrd="0" presId="urn:microsoft.com/office/officeart/2005/8/layout/hierarchy2"/>
    <dgm:cxn modelId="{02D54BA9-37BE-43E6-967D-C005550375F5}" type="presParOf" srcId="{408DD61A-218E-42DC-9066-D26A6F9753A8}" destId="{170E197E-A738-425E-8F39-8A3629845D42}" srcOrd="0" destOrd="0" presId="urn:microsoft.com/office/officeart/2005/8/layout/hierarchy2"/>
    <dgm:cxn modelId="{0A07AAA0-855D-4063-BA80-4AA95B16FEF0}" type="presParOf" srcId="{422C36F2-6D98-42EB-B634-389B96D04D29}" destId="{99E73AE1-745E-43AF-9020-2DDF7C15B322}" srcOrd="7" destOrd="0" presId="urn:microsoft.com/office/officeart/2005/8/layout/hierarchy2"/>
    <dgm:cxn modelId="{9EF1BDF7-F17E-4B4C-BFB9-4C5E5DD3C334}" type="presParOf" srcId="{99E73AE1-745E-43AF-9020-2DDF7C15B322}" destId="{9F7E71E0-AE24-4DC8-A355-7F489BB73BC9}" srcOrd="0" destOrd="0" presId="urn:microsoft.com/office/officeart/2005/8/layout/hierarchy2"/>
    <dgm:cxn modelId="{CA516173-EE8B-4677-92E7-311AB7126473}" type="presParOf" srcId="{99E73AE1-745E-43AF-9020-2DDF7C15B322}" destId="{30F7337C-D61B-483D-A8F6-4EE8D1F50A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CF6EB-4407-4601-ABFA-FC57E391BF41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D30683E2-81FA-46BC-9C13-D091FCED9EEB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Вікова толерантність</a:t>
          </a:r>
        </a:p>
      </dgm:t>
    </dgm:pt>
    <dgm:pt modelId="{4B902010-FA92-4F6E-A0E8-91F1F38D9DFB}" type="parTrans" cxnId="{77BBB72F-3A62-4B65-BD82-E8AC956B32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F1AE0-A3C7-4C38-BCAE-24F3D63B0220}" type="sibTrans" cxnId="{77BBB72F-3A62-4B65-BD82-E8AC956B32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58931-1BFA-4735-85FA-879EA210116A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вихованцями</a:t>
          </a:r>
        </a:p>
      </dgm:t>
    </dgm:pt>
    <dgm:pt modelId="{B772D476-06FC-4C77-9F9F-B87C60098FC1}" type="parTrans" cxnId="{7689DCCE-4EE0-42ED-84F4-284F711FAAD4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04DE9-CB16-4971-9DCB-98412BD2040F}" type="sibTrans" cxnId="{7689DCCE-4EE0-42ED-84F4-284F711FAAD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2BFD-4DC0-47F7-A109-1A71EF866451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Діалоги й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полілоги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B3BCDB0-0269-4C02-AD92-3AA78B54075A}" type="parTrans" cxnId="{489A6CCF-B15D-44F4-938A-AB808D95C5C4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DFDBA-E18D-48C7-8F90-1A7ABBDB76D7}" type="sibTrans" cxnId="{489A6CCF-B15D-44F4-938A-AB808D95C5C4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D5028-5E16-4112-91BC-404E72E708F6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Читання й обговорення художніх творів</a:t>
          </a:r>
        </a:p>
      </dgm:t>
    </dgm:pt>
    <dgm:pt modelId="{02E7E696-D5B0-435C-8741-10851D24EF61}" type="parTrans" cxnId="{5E58811E-8FBA-4AAF-A4E9-351BF039A6AE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42D13-64F8-4E71-AF5D-F3A1D953CA6F}" type="sibTrans" cxnId="{5E58811E-8FBA-4AAF-A4E9-351BF039A6A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D8E1-3D7D-46FF-80BA-F4F114052412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батьками</a:t>
          </a:r>
        </a:p>
      </dgm:t>
    </dgm:pt>
    <dgm:pt modelId="{95644D24-EC26-478E-8AE6-F1EC20DA63E4}" type="parTrans" cxnId="{869D35DC-6CD7-4E2A-B8E2-7C20A042D08B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C58C0-A7F6-4517-9A0A-8287D658A2C7}" type="sibTrans" cxnId="{869D35DC-6CD7-4E2A-B8E2-7C20A042D08B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CD1CD-9004-49EB-9155-59A2AF6A564D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Інформаційно-просвітницькі</a:t>
          </a:r>
        </a:p>
      </dgm:t>
    </dgm:pt>
    <dgm:pt modelId="{7A94BED8-373B-4CC8-B68A-88457964D415}" type="parTrans" cxnId="{5CF3C3AC-9207-4BBF-AE65-6AE5A0F4DADC}">
      <dgm:prSet custT="1"/>
      <dgm:spPr/>
      <dgm:t>
        <a:bodyPr/>
        <a:lstStyle/>
        <a:p>
          <a:endParaRPr lang="uk-UA" sz="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02171-671C-4AB5-B5BE-97CC026DEE03}" type="sibTrans" cxnId="{5CF3C3AC-9207-4BBF-AE65-6AE5A0F4DADC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000EC-A779-4A62-922C-ECFC96ACC938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Перегляд й обговорення мультфільмів</a:t>
          </a:r>
        </a:p>
      </dgm:t>
    </dgm:pt>
    <dgm:pt modelId="{27A49D4F-544B-4A8C-9B77-666699B9B2BA}" type="parTrans" cxnId="{F41B7C29-8308-46C9-9D2D-08FF71C6AE27}">
      <dgm:prSet/>
      <dgm:spPr/>
      <dgm:t>
        <a:bodyPr/>
        <a:lstStyle/>
        <a:p>
          <a:endParaRPr lang="uk-UA"/>
        </a:p>
      </dgm:t>
    </dgm:pt>
    <dgm:pt modelId="{35BAB634-BDC1-413B-88ED-E227B1C2E883}" type="sibTrans" cxnId="{F41B7C29-8308-46C9-9D2D-08FF71C6AE27}">
      <dgm:prSet/>
      <dgm:spPr/>
      <dgm:t>
        <a:bodyPr/>
        <a:lstStyle/>
        <a:p>
          <a:endParaRPr lang="uk-UA"/>
        </a:p>
      </dgm:t>
    </dgm:pt>
    <dgm:pt modelId="{5583BF91-3463-4547-9B5C-A504BC59D144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Художньо-педагогічне спілкування</a:t>
          </a:r>
        </a:p>
      </dgm:t>
    </dgm:pt>
    <dgm:pt modelId="{0183EF98-356A-4F0D-8BCD-DD81783E4B1A}" type="parTrans" cxnId="{006DB671-3E50-4DE9-B47C-E4C94EFB27C1}">
      <dgm:prSet/>
      <dgm:spPr/>
      <dgm:t>
        <a:bodyPr/>
        <a:lstStyle/>
        <a:p>
          <a:endParaRPr lang="uk-UA"/>
        </a:p>
      </dgm:t>
    </dgm:pt>
    <dgm:pt modelId="{3DC4832C-CCBD-4021-A529-3E5095BAD13D}" type="sibTrans" cxnId="{006DB671-3E50-4DE9-B47C-E4C94EFB27C1}">
      <dgm:prSet/>
      <dgm:spPr/>
      <dgm:t>
        <a:bodyPr/>
        <a:lstStyle/>
        <a:p>
          <a:endParaRPr lang="uk-UA"/>
        </a:p>
      </dgm:t>
    </dgm:pt>
    <dgm:pt modelId="{E9C3B346-C6DA-4A2D-BB59-AA1F328CBC3A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AB462-74CD-4CD3-9C0D-D73BAC26EDE1}" type="parTrans" cxnId="{B88F74D6-40AF-4AC8-B1DF-188ACB37A035}">
      <dgm:prSet/>
      <dgm:spPr/>
      <dgm:t>
        <a:bodyPr/>
        <a:lstStyle/>
        <a:p>
          <a:endParaRPr lang="uk-UA"/>
        </a:p>
      </dgm:t>
    </dgm:pt>
    <dgm:pt modelId="{17B275CD-C399-4430-80EE-127C2531FEC3}" type="sibTrans" cxnId="{B88F74D6-40AF-4AC8-B1DF-188ACB37A035}">
      <dgm:prSet/>
      <dgm:spPr/>
      <dgm:t>
        <a:bodyPr/>
        <a:lstStyle/>
        <a:p>
          <a:endParaRPr lang="uk-UA"/>
        </a:p>
      </dgm:t>
    </dgm:pt>
    <dgm:pt modelId="{DE75C336-56AB-42CE-888B-DC828551ED54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</a:t>
          </a:r>
        </a:p>
      </dgm:t>
    </dgm:pt>
    <dgm:pt modelId="{6DF44EA5-8356-43B9-8B23-BFA4AC62E2B7}" type="parTrans" cxnId="{956B1D8E-B556-4137-A789-6D2E321E16D5}">
      <dgm:prSet/>
      <dgm:spPr/>
      <dgm:t>
        <a:bodyPr/>
        <a:lstStyle/>
        <a:p>
          <a:endParaRPr lang="uk-UA"/>
        </a:p>
      </dgm:t>
    </dgm:pt>
    <dgm:pt modelId="{8E11DBA6-6838-4E7F-8F6F-AD57AE2C7BC1}" type="sibTrans" cxnId="{956B1D8E-B556-4137-A789-6D2E321E16D5}">
      <dgm:prSet/>
      <dgm:spPr/>
      <dgm:t>
        <a:bodyPr/>
        <a:lstStyle/>
        <a:p>
          <a:endParaRPr lang="uk-UA"/>
        </a:p>
      </dgm:t>
    </dgm:pt>
    <dgm:pt modelId="{F8C426D3-5C34-4380-AC0C-B5173F70565E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</a:p>
      </dgm:t>
    </dgm:pt>
    <dgm:pt modelId="{454796E5-5588-4E18-B508-A0635ABC5345}" type="parTrans" cxnId="{6B6D258B-570C-4ECB-B998-69F1D597813B}">
      <dgm:prSet/>
      <dgm:spPr/>
      <dgm:t>
        <a:bodyPr/>
        <a:lstStyle/>
        <a:p>
          <a:endParaRPr lang="uk-UA"/>
        </a:p>
      </dgm:t>
    </dgm:pt>
    <dgm:pt modelId="{188D92F4-87B7-494E-B025-45395CD47BAB}" type="sibTrans" cxnId="{6B6D258B-570C-4ECB-B998-69F1D597813B}">
      <dgm:prSet/>
      <dgm:spPr/>
      <dgm:t>
        <a:bodyPr/>
        <a:lstStyle/>
        <a:p>
          <a:endParaRPr lang="uk-UA"/>
        </a:p>
      </dgm:t>
    </dgm:pt>
    <dgm:pt modelId="{BA5FDF23-5825-47A6-AD76-9A35AC583E6E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Тематичні мініатюри</a:t>
          </a:r>
        </a:p>
      </dgm:t>
    </dgm:pt>
    <dgm:pt modelId="{0ECF9F06-DBDC-4306-A89F-C550A9D908BD}" type="parTrans" cxnId="{7134B2BC-7DB5-496B-8671-0B827F39228A}">
      <dgm:prSet/>
      <dgm:spPr/>
      <dgm:t>
        <a:bodyPr/>
        <a:lstStyle/>
        <a:p>
          <a:endParaRPr lang="uk-UA"/>
        </a:p>
      </dgm:t>
    </dgm:pt>
    <dgm:pt modelId="{DE8265C0-E331-41EC-A5EF-569B742981FD}" type="sibTrans" cxnId="{7134B2BC-7DB5-496B-8671-0B827F39228A}">
      <dgm:prSet/>
      <dgm:spPr/>
      <dgm:t>
        <a:bodyPr/>
        <a:lstStyle/>
        <a:p>
          <a:endParaRPr lang="uk-UA"/>
        </a:p>
      </dgm:t>
    </dgm:pt>
    <dgm:pt modelId="{257BA620-9910-48FE-93B1-BF544EB1D8FF}">
      <dgm:prSet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Ігри та вправи</a:t>
          </a:r>
        </a:p>
      </dgm:t>
    </dgm:pt>
    <dgm:pt modelId="{6C55AB46-4BD4-44BC-8B63-8AD19801CA61}" type="parTrans" cxnId="{81542B32-E210-40FB-8D3F-B85EDBDC36FE}">
      <dgm:prSet/>
      <dgm:spPr/>
      <dgm:t>
        <a:bodyPr/>
        <a:lstStyle/>
        <a:p>
          <a:endParaRPr lang="uk-UA"/>
        </a:p>
      </dgm:t>
    </dgm:pt>
    <dgm:pt modelId="{B5D2A71F-9FDE-423A-9DDE-A31AF75417E6}" type="sibTrans" cxnId="{81542B32-E210-40FB-8D3F-B85EDBDC36FE}">
      <dgm:prSet/>
      <dgm:spPr/>
      <dgm:t>
        <a:bodyPr/>
        <a:lstStyle/>
        <a:p>
          <a:endParaRPr lang="uk-UA"/>
        </a:p>
      </dgm:t>
    </dgm:pt>
    <dgm:pt modelId="{1F298CA8-62CD-40DB-B69F-76852568C7D2}" type="pres">
      <dgm:prSet presAssocID="{C25CF6EB-4407-4601-ABFA-FC57E391B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CFA423-6745-4A11-9259-29142793D2EA}" type="pres">
      <dgm:prSet presAssocID="{D30683E2-81FA-46BC-9C13-D091FCED9EEB}" presName="root1" presStyleCnt="0"/>
      <dgm:spPr/>
    </dgm:pt>
    <dgm:pt modelId="{A65F362F-215B-44D3-B35C-CB991144AAE0}" type="pres">
      <dgm:prSet presAssocID="{D30683E2-81FA-46BC-9C13-D091FCED9EEB}" presName="LevelOneTextNode" presStyleLbl="node0" presStyleIdx="0" presStyleCnt="1" custScaleX="112687" custLinFactNeighborX="-43214" custLinFactNeighborY="24736">
        <dgm:presLayoutVars>
          <dgm:chPref val="3"/>
        </dgm:presLayoutVars>
      </dgm:prSet>
      <dgm:spPr/>
    </dgm:pt>
    <dgm:pt modelId="{EF4C29A2-DFCA-4961-B897-2C2EBE15A52F}" type="pres">
      <dgm:prSet presAssocID="{D30683E2-81FA-46BC-9C13-D091FCED9EEB}" presName="level2hierChild" presStyleCnt="0"/>
      <dgm:spPr/>
    </dgm:pt>
    <dgm:pt modelId="{3F48695A-71FD-4765-8A63-6F759A597788}" type="pres">
      <dgm:prSet presAssocID="{B772D476-06FC-4C77-9F9F-B87C60098FC1}" presName="conn2-1" presStyleLbl="parChTrans1D2" presStyleIdx="0" presStyleCnt="2"/>
      <dgm:spPr/>
    </dgm:pt>
    <dgm:pt modelId="{1A20CB42-74E6-473D-ABC7-B4E2D59EF320}" type="pres">
      <dgm:prSet presAssocID="{B772D476-06FC-4C77-9F9F-B87C60098FC1}" presName="connTx" presStyleLbl="parChTrans1D2" presStyleIdx="0" presStyleCnt="2"/>
      <dgm:spPr/>
    </dgm:pt>
    <dgm:pt modelId="{B9515425-241C-4E66-ABB7-2A71394E6B5B}" type="pres">
      <dgm:prSet presAssocID="{84758931-1BFA-4735-85FA-879EA210116A}" presName="root2" presStyleCnt="0"/>
      <dgm:spPr/>
    </dgm:pt>
    <dgm:pt modelId="{A8B95208-C4D6-4975-AA9F-AD186F809F56}" type="pres">
      <dgm:prSet presAssocID="{84758931-1BFA-4735-85FA-879EA210116A}" presName="LevelTwoTextNode" presStyleLbl="node2" presStyleIdx="0" presStyleCnt="2" custScaleX="117479" custLinFactNeighborX="-33457" custLinFactNeighborY="28381">
        <dgm:presLayoutVars>
          <dgm:chPref val="3"/>
        </dgm:presLayoutVars>
      </dgm:prSet>
      <dgm:spPr/>
    </dgm:pt>
    <dgm:pt modelId="{8F2D0306-3233-4AD0-88F8-CDE9986DDC8B}" type="pres">
      <dgm:prSet presAssocID="{84758931-1BFA-4735-85FA-879EA210116A}" presName="level3hierChild" presStyleCnt="0"/>
      <dgm:spPr/>
    </dgm:pt>
    <dgm:pt modelId="{32CF237D-2D09-41AA-9BA8-F2B58871FAF4}" type="pres">
      <dgm:prSet presAssocID="{AB3BCDB0-0269-4C02-AD92-3AA78B54075A}" presName="conn2-1" presStyleLbl="parChTrans1D3" presStyleIdx="0" presStyleCnt="10"/>
      <dgm:spPr/>
    </dgm:pt>
    <dgm:pt modelId="{31DE1D06-15F9-4ADA-8C34-580AF9E09262}" type="pres">
      <dgm:prSet presAssocID="{AB3BCDB0-0269-4C02-AD92-3AA78B54075A}" presName="connTx" presStyleLbl="parChTrans1D3" presStyleIdx="0" presStyleCnt="10"/>
      <dgm:spPr/>
    </dgm:pt>
    <dgm:pt modelId="{9FA269B2-2E4E-4B69-80A2-8D759AC05B7A}" type="pres">
      <dgm:prSet presAssocID="{09372BFD-4DC0-47F7-A109-1A71EF866451}" presName="root2" presStyleCnt="0"/>
      <dgm:spPr/>
    </dgm:pt>
    <dgm:pt modelId="{D7BFBE31-30F9-4D82-9412-7AD8AC5316D1}" type="pres">
      <dgm:prSet presAssocID="{09372BFD-4DC0-47F7-A109-1A71EF866451}" presName="LevelTwoTextNode" presStyleLbl="node3" presStyleIdx="0" presStyleCnt="10" custScaleX="223856" custScaleY="25417" custLinFactNeighborX="-7363" custLinFactNeighborY="1008">
        <dgm:presLayoutVars>
          <dgm:chPref val="3"/>
        </dgm:presLayoutVars>
      </dgm:prSet>
      <dgm:spPr/>
    </dgm:pt>
    <dgm:pt modelId="{B2F73536-E8F4-4EAA-BE01-976146487888}" type="pres">
      <dgm:prSet presAssocID="{09372BFD-4DC0-47F7-A109-1A71EF866451}" presName="level3hierChild" presStyleCnt="0"/>
      <dgm:spPr/>
    </dgm:pt>
    <dgm:pt modelId="{4F0715C9-7D13-4989-96E2-61B7730D73CC}" type="pres">
      <dgm:prSet presAssocID="{02E7E696-D5B0-435C-8741-10851D24EF61}" presName="conn2-1" presStyleLbl="parChTrans1D3" presStyleIdx="1" presStyleCnt="10"/>
      <dgm:spPr/>
    </dgm:pt>
    <dgm:pt modelId="{227C881F-A2DD-4E20-A1A9-C33021A99862}" type="pres">
      <dgm:prSet presAssocID="{02E7E696-D5B0-435C-8741-10851D24EF61}" presName="connTx" presStyleLbl="parChTrans1D3" presStyleIdx="1" presStyleCnt="10"/>
      <dgm:spPr/>
    </dgm:pt>
    <dgm:pt modelId="{70FF7A30-3B9C-43E9-8E3D-9920C4E9062B}" type="pres">
      <dgm:prSet presAssocID="{D5DD5028-5E16-4112-91BC-404E72E708F6}" presName="root2" presStyleCnt="0"/>
      <dgm:spPr/>
    </dgm:pt>
    <dgm:pt modelId="{0F710315-0500-4B0E-82B0-5E70A1B55A36}" type="pres">
      <dgm:prSet presAssocID="{D5DD5028-5E16-4112-91BC-404E72E708F6}" presName="LevelTwoTextNode" presStyleLbl="node3" presStyleIdx="1" presStyleCnt="10" custScaleX="229520" custScaleY="27586" custLinFactNeighborX="-38147" custLinFactNeighborY="-7710">
        <dgm:presLayoutVars>
          <dgm:chPref val="3"/>
        </dgm:presLayoutVars>
      </dgm:prSet>
      <dgm:spPr/>
    </dgm:pt>
    <dgm:pt modelId="{0F7A9E11-34D8-4A9E-8477-CC72FB7AB00B}" type="pres">
      <dgm:prSet presAssocID="{D5DD5028-5E16-4112-91BC-404E72E708F6}" presName="level3hierChild" presStyleCnt="0"/>
      <dgm:spPr/>
    </dgm:pt>
    <dgm:pt modelId="{D86892BD-771A-481C-8F43-59D95E11FA0F}" type="pres">
      <dgm:prSet presAssocID="{27A49D4F-544B-4A8C-9B77-666699B9B2BA}" presName="conn2-1" presStyleLbl="parChTrans1D3" presStyleIdx="2" presStyleCnt="10"/>
      <dgm:spPr/>
    </dgm:pt>
    <dgm:pt modelId="{69570A91-1534-42C5-BB06-56F22373782C}" type="pres">
      <dgm:prSet presAssocID="{27A49D4F-544B-4A8C-9B77-666699B9B2BA}" presName="connTx" presStyleLbl="parChTrans1D3" presStyleIdx="2" presStyleCnt="10"/>
      <dgm:spPr/>
    </dgm:pt>
    <dgm:pt modelId="{6EE2368E-A881-4B2D-92F2-E59C224F908B}" type="pres">
      <dgm:prSet presAssocID="{F94000EC-A779-4A62-922C-ECFC96ACC938}" presName="root2" presStyleCnt="0"/>
      <dgm:spPr/>
    </dgm:pt>
    <dgm:pt modelId="{81308E40-C9DE-4E64-A65F-243FC531F1FD}" type="pres">
      <dgm:prSet presAssocID="{F94000EC-A779-4A62-922C-ECFC96ACC938}" presName="LevelTwoTextNode" presStyleLbl="node3" presStyleIdx="2" presStyleCnt="10" custScaleX="203424" custScaleY="23913" custLinFactNeighborX="-30907" custLinFactNeighborY="-14494">
        <dgm:presLayoutVars>
          <dgm:chPref val="3"/>
        </dgm:presLayoutVars>
      </dgm:prSet>
      <dgm:spPr/>
    </dgm:pt>
    <dgm:pt modelId="{3CD1B550-C147-4E47-B680-712F2FCE2D57}" type="pres">
      <dgm:prSet presAssocID="{F94000EC-A779-4A62-922C-ECFC96ACC938}" presName="level3hierChild" presStyleCnt="0"/>
      <dgm:spPr/>
    </dgm:pt>
    <dgm:pt modelId="{D6DFA37F-41F2-482E-81F6-6CD90480B955}" type="pres">
      <dgm:prSet presAssocID="{0183EF98-356A-4F0D-8BCD-DD81783E4B1A}" presName="conn2-1" presStyleLbl="parChTrans1D3" presStyleIdx="3" presStyleCnt="10"/>
      <dgm:spPr/>
    </dgm:pt>
    <dgm:pt modelId="{8F5A5EFA-2709-481C-AB17-10739DC5B5EE}" type="pres">
      <dgm:prSet presAssocID="{0183EF98-356A-4F0D-8BCD-DD81783E4B1A}" presName="connTx" presStyleLbl="parChTrans1D3" presStyleIdx="3" presStyleCnt="10"/>
      <dgm:spPr/>
    </dgm:pt>
    <dgm:pt modelId="{587E5918-FF34-4623-82FE-149A2B68160A}" type="pres">
      <dgm:prSet presAssocID="{5583BF91-3463-4547-9B5C-A504BC59D144}" presName="root2" presStyleCnt="0"/>
      <dgm:spPr/>
    </dgm:pt>
    <dgm:pt modelId="{92F1E79A-5945-45A7-97E2-7B5D79DEE6AD}" type="pres">
      <dgm:prSet presAssocID="{5583BF91-3463-4547-9B5C-A504BC59D144}" presName="LevelTwoTextNode" presStyleLbl="node3" presStyleIdx="3" presStyleCnt="10" custScaleX="131133" custScaleY="23710" custLinFactNeighborX="-4489" custLinFactNeighborY="-23598">
        <dgm:presLayoutVars>
          <dgm:chPref val="3"/>
        </dgm:presLayoutVars>
      </dgm:prSet>
      <dgm:spPr/>
    </dgm:pt>
    <dgm:pt modelId="{6FD6015A-6CB3-4195-AC6B-FFEF3F6B34B8}" type="pres">
      <dgm:prSet presAssocID="{5583BF91-3463-4547-9B5C-A504BC59D144}" presName="level3hierChild" presStyleCnt="0"/>
      <dgm:spPr/>
    </dgm:pt>
    <dgm:pt modelId="{A0166B50-3173-4053-8E4C-80AD5A3F3930}" type="pres">
      <dgm:prSet presAssocID="{0ECF9F06-DBDC-4306-A89F-C550A9D908BD}" presName="conn2-1" presStyleLbl="parChTrans1D3" presStyleIdx="4" presStyleCnt="10"/>
      <dgm:spPr/>
    </dgm:pt>
    <dgm:pt modelId="{B8CD88F5-D96D-44C2-A756-A07A331887E6}" type="pres">
      <dgm:prSet presAssocID="{0ECF9F06-DBDC-4306-A89F-C550A9D908BD}" presName="connTx" presStyleLbl="parChTrans1D3" presStyleIdx="4" presStyleCnt="10"/>
      <dgm:spPr/>
    </dgm:pt>
    <dgm:pt modelId="{127DAAD6-E11D-44B3-8104-06C29A55893E}" type="pres">
      <dgm:prSet presAssocID="{BA5FDF23-5825-47A6-AD76-9A35AC583E6E}" presName="root2" presStyleCnt="0"/>
      <dgm:spPr/>
    </dgm:pt>
    <dgm:pt modelId="{459AD092-8D19-49DE-946A-F972C9E7CA30}" type="pres">
      <dgm:prSet presAssocID="{BA5FDF23-5825-47A6-AD76-9A35AC583E6E}" presName="LevelTwoTextNode" presStyleLbl="node3" presStyleIdx="4" presStyleCnt="10" custScaleX="104129" custScaleY="23208" custLinFactNeighborX="11619" custLinFactNeighborY="-33728">
        <dgm:presLayoutVars>
          <dgm:chPref val="3"/>
        </dgm:presLayoutVars>
      </dgm:prSet>
      <dgm:spPr/>
    </dgm:pt>
    <dgm:pt modelId="{3AE89E6B-5F7D-49B0-A994-B88958D59415}" type="pres">
      <dgm:prSet presAssocID="{BA5FDF23-5825-47A6-AD76-9A35AC583E6E}" presName="level3hierChild" presStyleCnt="0"/>
      <dgm:spPr/>
    </dgm:pt>
    <dgm:pt modelId="{B9DA8E76-13D8-4624-AA6D-FDD01DE5A55C}" type="pres">
      <dgm:prSet presAssocID="{6C55AB46-4BD4-44BC-8B63-8AD19801CA61}" presName="conn2-1" presStyleLbl="parChTrans1D3" presStyleIdx="5" presStyleCnt="10"/>
      <dgm:spPr/>
    </dgm:pt>
    <dgm:pt modelId="{22DB1DC4-859E-4F34-946F-75765706CBC5}" type="pres">
      <dgm:prSet presAssocID="{6C55AB46-4BD4-44BC-8B63-8AD19801CA61}" presName="connTx" presStyleLbl="parChTrans1D3" presStyleIdx="5" presStyleCnt="10"/>
      <dgm:spPr/>
    </dgm:pt>
    <dgm:pt modelId="{5FDFEE7A-26AD-41E6-842A-08B7AE4F901A}" type="pres">
      <dgm:prSet presAssocID="{257BA620-9910-48FE-93B1-BF544EB1D8FF}" presName="root2" presStyleCnt="0"/>
      <dgm:spPr/>
    </dgm:pt>
    <dgm:pt modelId="{0C7299D0-2A61-4557-BC42-7F31707E805C}" type="pres">
      <dgm:prSet presAssocID="{257BA620-9910-48FE-93B1-BF544EB1D8FF}" presName="LevelTwoTextNode" presStyleLbl="node3" presStyleIdx="5" presStyleCnt="10" custScaleX="96521" custScaleY="17310" custLinFactNeighborY="-38301">
        <dgm:presLayoutVars>
          <dgm:chPref val="3"/>
        </dgm:presLayoutVars>
      </dgm:prSet>
      <dgm:spPr/>
    </dgm:pt>
    <dgm:pt modelId="{FF902C9F-6C67-4562-9B31-8E16F43217E2}" type="pres">
      <dgm:prSet presAssocID="{257BA620-9910-48FE-93B1-BF544EB1D8FF}" presName="level3hierChild" presStyleCnt="0"/>
      <dgm:spPr/>
    </dgm:pt>
    <dgm:pt modelId="{DD920C00-E22F-45C1-B659-9EAFD901FFF1}" type="pres">
      <dgm:prSet presAssocID="{95644D24-EC26-478E-8AE6-F1EC20DA63E4}" presName="conn2-1" presStyleLbl="parChTrans1D2" presStyleIdx="1" presStyleCnt="2"/>
      <dgm:spPr/>
    </dgm:pt>
    <dgm:pt modelId="{2D423224-AAF3-4472-958E-FDC534A63617}" type="pres">
      <dgm:prSet presAssocID="{95644D24-EC26-478E-8AE6-F1EC20DA63E4}" presName="connTx" presStyleLbl="parChTrans1D2" presStyleIdx="1" presStyleCnt="2"/>
      <dgm:spPr/>
    </dgm:pt>
    <dgm:pt modelId="{6DA20832-9FB3-455D-BD70-798BDFA6B9AB}" type="pres">
      <dgm:prSet presAssocID="{B140D8E1-3D7D-46FF-80BA-F4F114052412}" presName="root2" presStyleCnt="0"/>
      <dgm:spPr/>
    </dgm:pt>
    <dgm:pt modelId="{23B3EB4B-31DB-453F-8FC0-9C7553A4456E}" type="pres">
      <dgm:prSet presAssocID="{B140D8E1-3D7D-46FF-80BA-F4F114052412}" presName="LevelTwoTextNode" presStyleLbl="node2" presStyleIdx="1" presStyleCnt="2" custScaleX="120561" custLinFactNeighborX="-32933" custLinFactNeighborY="4027">
        <dgm:presLayoutVars>
          <dgm:chPref val="3"/>
        </dgm:presLayoutVars>
      </dgm:prSet>
      <dgm:spPr/>
    </dgm:pt>
    <dgm:pt modelId="{422C36F2-6D98-42EB-B634-389B96D04D29}" type="pres">
      <dgm:prSet presAssocID="{B140D8E1-3D7D-46FF-80BA-F4F114052412}" presName="level3hierChild" presStyleCnt="0"/>
      <dgm:spPr/>
    </dgm:pt>
    <dgm:pt modelId="{0CABD92B-DA88-427F-B73B-00D0435EEC3B}" type="pres">
      <dgm:prSet presAssocID="{7A94BED8-373B-4CC8-B68A-88457964D415}" presName="conn2-1" presStyleLbl="parChTrans1D3" presStyleIdx="6" presStyleCnt="10"/>
      <dgm:spPr/>
    </dgm:pt>
    <dgm:pt modelId="{D93AC043-E0D0-47A4-BB0A-79E6F81CDD9B}" type="pres">
      <dgm:prSet presAssocID="{7A94BED8-373B-4CC8-B68A-88457964D415}" presName="connTx" presStyleLbl="parChTrans1D3" presStyleIdx="6" presStyleCnt="10"/>
      <dgm:spPr/>
    </dgm:pt>
    <dgm:pt modelId="{2801BAF3-770C-41D6-A788-B116BF9CA730}" type="pres">
      <dgm:prSet presAssocID="{754CD1CD-9004-49EB-9155-59A2AF6A564D}" presName="root2" presStyleCnt="0"/>
      <dgm:spPr/>
    </dgm:pt>
    <dgm:pt modelId="{ED70B185-19E4-4D62-9AD3-10BF542CF49D}" type="pres">
      <dgm:prSet presAssocID="{754CD1CD-9004-49EB-9155-59A2AF6A564D}" presName="LevelTwoTextNode" presStyleLbl="node3" presStyleIdx="6" presStyleCnt="10" custScaleX="168239" custScaleY="24780" custLinFactNeighborX="46914" custLinFactNeighborY="-8945">
        <dgm:presLayoutVars>
          <dgm:chPref val="3"/>
        </dgm:presLayoutVars>
      </dgm:prSet>
      <dgm:spPr/>
    </dgm:pt>
    <dgm:pt modelId="{E356FB3D-6F7C-41D6-BA5A-4CADD410A7EA}" type="pres">
      <dgm:prSet presAssocID="{754CD1CD-9004-49EB-9155-59A2AF6A564D}" presName="level3hierChild" presStyleCnt="0"/>
      <dgm:spPr/>
    </dgm:pt>
    <dgm:pt modelId="{97E6A8AE-4965-427F-B823-C250E9A2F32C}" type="pres">
      <dgm:prSet presAssocID="{830AB462-74CD-4CD3-9C0D-D73BAC26EDE1}" presName="conn2-1" presStyleLbl="parChTrans1D3" presStyleIdx="7" presStyleCnt="10"/>
      <dgm:spPr/>
    </dgm:pt>
    <dgm:pt modelId="{D885A30B-9731-4CDE-A151-3443838B7E01}" type="pres">
      <dgm:prSet presAssocID="{830AB462-74CD-4CD3-9C0D-D73BAC26EDE1}" presName="connTx" presStyleLbl="parChTrans1D3" presStyleIdx="7" presStyleCnt="10"/>
      <dgm:spPr/>
    </dgm:pt>
    <dgm:pt modelId="{1430D466-A287-4347-8A13-153770E059DF}" type="pres">
      <dgm:prSet presAssocID="{E9C3B346-C6DA-4A2D-BB59-AA1F328CBC3A}" presName="root2" presStyleCnt="0"/>
      <dgm:spPr/>
    </dgm:pt>
    <dgm:pt modelId="{CF72C55D-CE1A-4C9A-9162-2A97641A7E2B}" type="pres">
      <dgm:prSet presAssocID="{E9C3B346-C6DA-4A2D-BB59-AA1F328CBC3A}" presName="LevelTwoTextNode" presStyleLbl="node3" presStyleIdx="7" presStyleCnt="10" custScaleX="193470" custScaleY="27922" custLinFactNeighborX="33633" custLinFactNeighborY="-18560">
        <dgm:presLayoutVars>
          <dgm:chPref val="3"/>
        </dgm:presLayoutVars>
      </dgm:prSet>
      <dgm:spPr/>
    </dgm:pt>
    <dgm:pt modelId="{FC6809A0-E3B6-41BD-8F67-BAAB9CAB5E14}" type="pres">
      <dgm:prSet presAssocID="{E9C3B346-C6DA-4A2D-BB59-AA1F328CBC3A}" presName="level3hierChild" presStyleCnt="0"/>
      <dgm:spPr/>
    </dgm:pt>
    <dgm:pt modelId="{9DDDFE01-BA5F-49DB-B799-5229E861E931}" type="pres">
      <dgm:prSet presAssocID="{6DF44EA5-8356-43B9-8B23-BFA4AC62E2B7}" presName="conn2-1" presStyleLbl="parChTrans1D3" presStyleIdx="8" presStyleCnt="10"/>
      <dgm:spPr/>
    </dgm:pt>
    <dgm:pt modelId="{AEEE8641-AE1F-4326-849B-B5537E785F6D}" type="pres">
      <dgm:prSet presAssocID="{6DF44EA5-8356-43B9-8B23-BFA4AC62E2B7}" presName="connTx" presStyleLbl="parChTrans1D3" presStyleIdx="8" presStyleCnt="10"/>
      <dgm:spPr/>
    </dgm:pt>
    <dgm:pt modelId="{C1F13AB1-7C47-40DB-A2F1-28D49FF614B0}" type="pres">
      <dgm:prSet presAssocID="{DE75C336-56AB-42CE-888B-DC828551ED54}" presName="root2" presStyleCnt="0"/>
      <dgm:spPr/>
    </dgm:pt>
    <dgm:pt modelId="{24481821-2EAD-46BC-9D53-471412B2F0A1}" type="pres">
      <dgm:prSet presAssocID="{DE75C336-56AB-42CE-888B-DC828551ED54}" presName="LevelTwoTextNode" presStyleLbl="node3" presStyleIdx="8" presStyleCnt="10" custScaleY="29314" custLinFactNeighborX="11305" custLinFactNeighborY="-24585">
        <dgm:presLayoutVars>
          <dgm:chPref val="3"/>
        </dgm:presLayoutVars>
      </dgm:prSet>
      <dgm:spPr/>
    </dgm:pt>
    <dgm:pt modelId="{C5FCF3D7-5697-40C0-9A27-F559ED628EDD}" type="pres">
      <dgm:prSet presAssocID="{DE75C336-56AB-42CE-888B-DC828551ED54}" presName="level3hierChild" presStyleCnt="0"/>
      <dgm:spPr/>
    </dgm:pt>
    <dgm:pt modelId="{408DD61A-218E-42DC-9066-D26A6F9753A8}" type="pres">
      <dgm:prSet presAssocID="{454796E5-5588-4E18-B508-A0635ABC5345}" presName="conn2-1" presStyleLbl="parChTrans1D3" presStyleIdx="9" presStyleCnt="10"/>
      <dgm:spPr/>
    </dgm:pt>
    <dgm:pt modelId="{170E197E-A738-425E-8F39-8A3629845D42}" type="pres">
      <dgm:prSet presAssocID="{454796E5-5588-4E18-B508-A0635ABC5345}" presName="connTx" presStyleLbl="parChTrans1D3" presStyleIdx="9" presStyleCnt="10"/>
      <dgm:spPr/>
    </dgm:pt>
    <dgm:pt modelId="{99E73AE1-745E-43AF-9020-2DDF7C15B322}" type="pres">
      <dgm:prSet presAssocID="{F8C426D3-5C34-4380-AC0C-B5173F70565E}" presName="root2" presStyleCnt="0"/>
      <dgm:spPr/>
    </dgm:pt>
    <dgm:pt modelId="{9F7E71E0-AE24-4DC8-A355-7F489BB73BC9}" type="pres">
      <dgm:prSet presAssocID="{F8C426D3-5C34-4380-AC0C-B5173F70565E}" presName="LevelTwoTextNode" presStyleLbl="node3" presStyleIdx="9" presStyleCnt="10" custScaleY="28647" custLinFactNeighborX="25762" custLinFactNeighborY="-33228">
        <dgm:presLayoutVars>
          <dgm:chPref val="3"/>
        </dgm:presLayoutVars>
      </dgm:prSet>
      <dgm:spPr/>
    </dgm:pt>
    <dgm:pt modelId="{30F7337C-D61B-483D-A8F6-4EE8D1F50AC6}" type="pres">
      <dgm:prSet presAssocID="{F8C426D3-5C34-4380-AC0C-B5173F70565E}" presName="level3hierChild" presStyleCnt="0"/>
      <dgm:spPr/>
    </dgm:pt>
  </dgm:ptLst>
  <dgm:cxnLst>
    <dgm:cxn modelId="{B0B40C02-5BC8-4979-B59F-3DC1A5730F26}" type="presOf" srcId="{27A49D4F-544B-4A8C-9B77-666699B9B2BA}" destId="{D86892BD-771A-481C-8F43-59D95E11FA0F}" srcOrd="0" destOrd="0" presId="urn:microsoft.com/office/officeart/2005/8/layout/hierarchy2"/>
    <dgm:cxn modelId="{32C5F409-E353-4035-B6E1-122F1445E2C1}" type="presOf" srcId="{02E7E696-D5B0-435C-8741-10851D24EF61}" destId="{4F0715C9-7D13-4989-96E2-61B7730D73CC}" srcOrd="0" destOrd="0" presId="urn:microsoft.com/office/officeart/2005/8/layout/hierarchy2"/>
    <dgm:cxn modelId="{7FA3B213-6730-42F0-8D62-BE6B1CA5E7C1}" type="presOf" srcId="{454796E5-5588-4E18-B508-A0635ABC5345}" destId="{408DD61A-218E-42DC-9066-D26A6F9753A8}" srcOrd="0" destOrd="0" presId="urn:microsoft.com/office/officeart/2005/8/layout/hierarchy2"/>
    <dgm:cxn modelId="{5E58811E-8FBA-4AAF-A4E9-351BF039A6AE}" srcId="{84758931-1BFA-4735-85FA-879EA210116A}" destId="{D5DD5028-5E16-4112-91BC-404E72E708F6}" srcOrd="1" destOrd="0" parTransId="{02E7E696-D5B0-435C-8741-10851D24EF61}" sibTransId="{08342D13-64F8-4E71-AF5D-F3A1D953CA6F}"/>
    <dgm:cxn modelId="{172C6E1F-8D78-4D33-8736-2D54936FAE86}" type="presOf" srcId="{5583BF91-3463-4547-9B5C-A504BC59D144}" destId="{92F1E79A-5945-45A7-97E2-7B5D79DEE6AD}" srcOrd="0" destOrd="0" presId="urn:microsoft.com/office/officeart/2005/8/layout/hierarchy2"/>
    <dgm:cxn modelId="{2C906F25-F942-4E25-BA3A-D777A3DE3A20}" type="presOf" srcId="{830AB462-74CD-4CD3-9C0D-D73BAC26EDE1}" destId="{D885A30B-9731-4CDE-A151-3443838B7E01}" srcOrd="1" destOrd="0" presId="urn:microsoft.com/office/officeart/2005/8/layout/hierarchy2"/>
    <dgm:cxn modelId="{F41B7C29-8308-46C9-9D2D-08FF71C6AE27}" srcId="{84758931-1BFA-4735-85FA-879EA210116A}" destId="{F94000EC-A779-4A62-922C-ECFC96ACC938}" srcOrd="2" destOrd="0" parTransId="{27A49D4F-544B-4A8C-9B77-666699B9B2BA}" sibTransId="{35BAB634-BDC1-413B-88ED-E227B1C2E883}"/>
    <dgm:cxn modelId="{77BBB72F-3A62-4B65-BD82-E8AC956B32AE}" srcId="{C25CF6EB-4407-4601-ABFA-FC57E391BF41}" destId="{D30683E2-81FA-46BC-9C13-D091FCED9EEB}" srcOrd="0" destOrd="0" parTransId="{4B902010-FA92-4F6E-A0E8-91F1F38D9DFB}" sibTransId="{1CBF1AE0-A3C7-4C38-BCAE-24F3D63B0220}"/>
    <dgm:cxn modelId="{81542B32-E210-40FB-8D3F-B85EDBDC36FE}" srcId="{84758931-1BFA-4735-85FA-879EA210116A}" destId="{257BA620-9910-48FE-93B1-BF544EB1D8FF}" srcOrd="5" destOrd="0" parTransId="{6C55AB46-4BD4-44BC-8B63-8AD19801CA61}" sibTransId="{B5D2A71F-9FDE-423A-9DDE-A31AF75417E6}"/>
    <dgm:cxn modelId="{77035D33-41FB-4874-903E-D57BD4C9B07D}" type="presOf" srcId="{C25CF6EB-4407-4601-ABFA-FC57E391BF41}" destId="{1F298CA8-62CD-40DB-B69F-76852568C7D2}" srcOrd="0" destOrd="0" presId="urn:microsoft.com/office/officeart/2005/8/layout/hierarchy2"/>
    <dgm:cxn modelId="{68FFB739-0080-4E63-B041-D70C05507AC4}" type="presOf" srcId="{95644D24-EC26-478E-8AE6-F1EC20DA63E4}" destId="{DD920C00-E22F-45C1-B659-9EAFD901FFF1}" srcOrd="0" destOrd="0" presId="urn:microsoft.com/office/officeart/2005/8/layout/hierarchy2"/>
    <dgm:cxn modelId="{A0BBC93B-725E-4A02-B2EF-2F6651911F48}" type="presOf" srcId="{F8C426D3-5C34-4380-AC0C-B5173F70565E}" destId="{9F7E71E0-AE24-4DC8-A355-7F489BB73BC9}" srcOrd="0" destOrd="0" presId="urn:microsoft.com/office/officeart/2005/8/layout/hierarchy2"/>
    <dgm:cxn modelId="{68BA035B-7C33-4911-87F0-942C53FBAC7B}" type="presOf" srcId="{84758931-1BFA-4735-85FA-879EA210116A}" destId="{A8B95208-C4D6-4975-AA9F-AD186F809F56}" srcOrd="0" destOrd="0" presId="urn:microsoft.com/office/officeart/2005/8/layout/hierarchy2"/>
    <dgm:cxn modelId="{A0B1F85E-FEBA-435D-9150-91743A661CC1}" type="presOf" srcId="{09372BFD-4DC0-47F7-A109-1A71EF866451}" destId="{D7BFBE31-30F9-4D82-9412-7AD8AC5316D1}" srcOrd="0" destOrd="0" presId="urn:microsoft.com/office/officeart/2005/8/layout/hierarchy2"/>
    <dgm:cxn modelId="{79A77361-E682-4594-BD25-DFEDB97BC223}" type="presOf" srcId="{0183EF98-356A-4F0D-8BCD-DD81783E4B1A}" destId="{8F5A5EFA-2709-481C-AB17-10739DC5B5EE}" srcOrd="1" destOrd="0" presId="urn:microsoft.com/office/officeart/2005/8/layout/hierarchy2"/>
    <dgm:cxn modelId="{B8513D43-D1AF-48DF-8EA4-68A4C59D02DD}" type="presOf" srcId="{7A94BED8-373B-4CC8-B68A-88457964D415}" destId="{0CABD92B-DA88-427F-B73B-00D0435EEC3B}" srcOrd="0" destOrd="0" presId="urn:microsoft.com/office/officeart/2005/8/layout/hierarchy2"/>
    <dgm:cxn modelId="{717D2F64-3A61-4C02-A886-21305F9EE4A3}" type="presOf" srcId="{6DF44EA5-8356-43B9-8B23-BFA4AC62E2B7}" destId="{9DDDFE01-BA5F-49DB-B799-5229E861E931}" srcOrd="0" destOrd="0" presId="urn:microsoft.com/office/officeart/2005/8/layout/hierarchy2"/>
    <dgm:cxn modelId="{46E23066-4BD4-4561-80EF-767AC302949C}" type="presOf" srcId="{6DF44EA5-8356-43B9-8B23-BFA4AC62E2B7}" destId="{AEEE8641-AE1F-4326-849B-B5537E785F6D}" srcOrd="1" destOrd="0" presId="urn:microsoft.com/office/officeart/2005/8/layout/hierarchy2"/>
    <dgm:cxn modelId="{BE14C347-175C-4D40-9661-053428CBF47F}" type="presOf" srcId="{B772D476-06FC-4C77-9F9F-B87C60098FC1}" destId="{3F48695A-71FD-4765-8A63-6F759A597788}" srcOrd="0" destOrd="0" presId="urn:microsoft.com/office/officeart/2005/8/layout/hierarchy2"/>
    <dgm:cxn modelId="{006DB671-3E50-4DE9-B47C-E4C94EFB27C1}" srcId="{84758931-1BFA-4735-85FA-879EA210116A}" destId="{5583BF91-3463-4547-9B5C-A504BC59D144}" srcOrd="3" destOrd="0" parTransId="{0183EF98-356A-4F0D-8BCD-DD81783E4B1A}" sibTransId="{3DC4832C-CCBD-4021-A529-3E5095BAD13D}"/>
    <dgm:cxn modelId="{60C7BE53-9125-454E-89FA-E9593C0AEA13}" type="presOf" srcId="{AB3BCDB0-0269-4C02-AD92-3AA78B54075A}" destId="{32CF237D-2D09-41AA-9BA8-F2B58871FAF4}" srcOrd="0" destOrd="0" presId="urn:microsoft.com/office/officeart/2005/8/layout/hierarchy2"/>
    <dgm:cxn modelId="{2B6D9D75-F86D-4EAC-AB2D-F3AB683CB970}" type="presOf" srcId="{02E7E696-D5B0-435C-8741-10851D24EF61}" destId="{227C881F-A2DD-4E20-A1A9-C33021A99862}" srcOrd="1" destOrd="0" presId="urn:microsoft.com/office/officeart/2005/8/layout/hierarchy2"/>
    <dgm:cxn modelId="{C2557D76-C672-4525-B969-61F5B252C8C5}" type="presOf" srcId="{DE75C336-56AB-42CE-888B-DC828551ED54}" destId="{24481821-2EAD-46BC-9D53-471412B2F0A1}" srcOrd="0" destOrd="0" presId="urn:microsoft.com/office/officeart/2005/8/layout/hierarchy2"/>
    <dgm:cxn modelId="{E2269158-5C9C-4993-85AF-5DE0F2BA5F38}" type="presOf" srcId="{D5DD5028-5E16-4112-91BC-404E72E708F6}" destId="{0F710315-0500-4B0E-82B0-5E70A1B55A36}" srcOrd="0" destOrd="0" presId="urn:microsoft.com/office/officeart/2005/8/layout/hierarchy2"/>
    <dgm:cxn modelId="{79FEC759-5BE1-40A9-8DEE-F9BD804771AD}" type="presOf" srcId="{0183EF98-356A-4F0D-8BCD-DD81783E4B1A}" destId="{D6DFA37F-41F2-482E-81F6-6CD90480B955}" srcOrd="0" destOrd="0" presId="urn:microsoft.com/office/officeart/2005/8/layout/hierarchy2"/>
    <dgm:cxn modelId="{CDD29A5A-D5C7-4195-8907-85F8D920BF87}" type="presOf" srcId="{D30683E2-81FA-46BC-9C13-D091FCED9EEB}" destId="{A65F362F-215B-44D3-B35C-CB991144AAE0}" srcOrd="0" destOrd="0" presId="urn:microsoft.com/office/officeart/2005/8/layout/hierarchy2"/>
    <dgm:cxn modelId="{2EA8E089-B5A3-4383-8797-5BE69CFB33B2}" type="presOf" srcId="{6C55AB46-4BD4-44BC-8B63-8AD19801CA61}" destId="{B9DA8E76-13D8-4624-AA6D-FDD01DE5A55C}" srcOrd="0" destOrd="0" presId="urn:microsoft.com/office/officeart/2005/8/layout/hierarchy2"/>
    <dgm:cxn modelId="{6B6D258B-570C-4ECB-B998-69F1D597813B}" srcId="{B140D8E1-3D7D-46FF-80BA-F4F114052412}" destId="{F8C426D3-5C34-4380-AC0C-B5173F70565E}" srcOrd="3" destOrd="0" parTransId="{454796E5-5588-4E18-B508-A0635ABC5345}" sibTransId="{188D92F4-87B7-494E-B025-45395CD47BAB}"/>
    <dgm:cxn modelId="{2726198D-B5E7-4AD1-8E6F-34E051C61026}" type="presOf" srcId="{E9C3B346-C6DA-4A2D-BB59-AA1F328CBC3A}" destId="{CF72C55D-CE1A-4C9A-9162-2A97641A7E2B}" srcOrd="0" destOrd="0" presId="urn:microsoft.com/office/officeart/2005/8/layout/hierarchy2"/>
    <dgm:cxn modelId="{956B1D8E-B556-4137-A789-6D2E321E16D5}" srcId="{B140D8E1-3D7D-46FF-80BA-F4F114052412}" destId="{DE75C336-56AB-42CE-888B-DC828551ED54}" srcOrd="2" destOrd="0" parTransId="{6DF44EA5-8356-43B9-8B23-BFA4AC62E2B7}" sibTransId="{8E11DBA6-6838-4E7F-8F6F-AD57AE2C7BC1}"/>
    <dgm:cxn modelId="{82326893-3E63-4EFD-A0D1-B270797DABAE}" type="presOf" srcId="{754CD1CD-9004-49EB-9155-59A2AF6A564D}" destId="{ED70B185-19E4-4D62-9AD3-10BF542CF49D}" srcOrd="0" destOrd="0" presId="urn:microsoft.com/office/officeart/2005/8/layout/hierarchy2"/>
    <dgm:cxn modelId="{D4493C9A-5928-4B34-B184-D7A86BD037E3}" type="presOf" srcId="{454796E5-5588-4E18-B508-A0635ABC5345}" destId="{170E197E-A738-425E-8F39-8A3629845D42}" srcOrd="1" destOrd="0" presId="urn:microsoft.com/office/officeart/2005/8/layout/hierarchy2"/>
    <dgm:cxn modelId="{3B01CEA4-C83A-4616-8F54-D2F4A6860D3D}" type="presOf" srcId="{F94000EC-A779-4A62-922C-ECFC96ACC938}" destId="{81308E40-C9DE-4E64-A65F-243FC531F1FD}" srcOrd="0" destOrd="0" presId="urn:microsoft.com/office/officeart/2005/8/layout/hierarchy2"/>
    <dgm:cxn modelId="{5CF3C3AC-9207-4BBF-AE65-6AE5A0F4DADC}" srcId="{B140D8E1-3D7D-46FF-80BA-F4F114052412}" destId="{754CD1CD-9004-49EB-9155-59A2AF6A564D}" srcOrd="0" destOrd="0" parTransId="{7A94BED8-373B-4CC8-B68A-88457964D415}" sibTransId="{65202171-671C-4AB5-B5BE-97CC026DEE03}"/>
    <dgm:cxn modelId="{7B220EB0-C1A2-415D-8A6C-7639034460F4}" type="presOf" srcId="{BA5FDF23-5825-47A6-AD76-9A35AC583E6E}" destId="{459AD092-8D19-49DE-946A-F972C9E7CA30}" srcOrd="0" destOrd="0" presId="urn:microsoft.com/office/officeart/2005/8/layout/hierarchy2"/>
    <dgm:cxn modelId="{D53F44BA-0B1A-42CE-BA72-A99660CFDC56}" type="presOf" srcId="{6C55AB46-4BD4-44BC-8B63-8AD19801CA61}" destId="{22DB1DC4-859E-4F34-946F-75765706CBC5}" srcOrd="1" destOrd="0" presId="urn:microsoft.com/office/officeart/2005/8/layout/hierarchy2"/>
    <dgm:cxn modelId="{7134B2BC-7DB5-496B-8671-0B827F39228A}" srcId="{84758931-1BFA-4735-85FA-879EA210116A}" destId="{BA5FDF23-5825-47A6-AD76-9A35AC583E6E}" srcOrd="4" destOrd="0" parTransId="{0ECF9F06-DBDC-4306-A89F-C550A9D908BD}" sibTransId="{DE8265C0-E331-41EC-A5EF-569B742981FD}"/>
    <dgm:cxn modelId="{CD4676BF-8CA7-4607-87F9-FA33556AEDF4}" type="presOf" srcId="{B772D476-06FC-4C77-9F9F-B87C60098FC1}" destId="{1A20CB42-74E6-473D-ABC7-B4E2D59EF320}" srcOrd="1" destOrd="0" presId="urn:microsoft.com/office/officeart/2005/8/layout/hierarchy2"/>
    <dgm:cxn modelId="{C0808BC3-9F0B-40B0-B58C-C6E06F64ED93}" type="presOf" srcId="{830AB462-74CD-4CD3-9C0D-D73BAC26EDE1}" destId="{97E6A8AE-4965-427F-B823-C250E9A2F32C}" srcOrd="0" destOrd="0" presId="urn:microsoft.com/office/officeart/2005/8/layout/hierarchy2"/>
    <dgm:cxn modelId="{5651CBC5-5A00-4DD7-8C87-6122790384D4}" type="presOf" srcId="{B140D8E1-3D7D-46FF-80BA-F4F114052412}" destId="{23B3EB4B-31DB-453F-8FC0-9C7553A4456E}" srcOrd="0" destOrd="0" presId="urn:microsoft.com/office/officeart/2005/8/layout/hierarchy2"/>
    <dgm:cxn modelId="{7689DCCE-4EE0-42ED-84F4-284F711FAAD4}" srcId="{D30683E2-81FA-46BC-9C13-D091FCED9EEB}" destId="{84758931-1BFA-4735-85FA-879EA210116A}" srcOrd="0" destOrd="0" parTransId="{B772D476-06FC-4C77-9F9F-B87C60098FC1}" sibTransId="{83704DE9-CB16-4971-9DCB-98412BD2040F}"/>
    <dgm:cxn modelId="{8E4E20CF-3D89-4625-8F4D-89ACD2401154}" type="presOf" srcId="{257BA620-9910-48FE-93B1-BF544EB1D8FF}" destId="{0C7299D0-2A61-4557-BC42-7F31707E805C}" srcOrd="0" destOrd="0" presId="urn:microsoft.com/office/officeart/2005/8/layout/hierarchy2"/>
    <dgm:cxn modelId="{489A6CCF-B15D-44F4-938A-AB808D95C5C4}" srcId="{84758931-1BFA-4735-85FA-879EA210116A}" destId="{09372BFD-4DC0-47F7-A109-1A71EF866451}" srcOrd="0" destOrd="0" parTransId="{AB3BCDB0-0269-4C02-AD92-3AA78B54075A}" sibTransId="{7E6DFDBA-E18D-48C7-8F90-1A7ABBDB76D7}"/>
    <dgm:cxn modelId="{B88F74D6-40AF-4AC8-B1DF-188ACB37A035}" srcId="{B140D8E1-3D7D-46FF-80BA-F4F114052412}" destId="{E9C3B346-C6DA-4A2D-BB59-AA1F328CBC3A}" srcOrd="1" destOrd="0" parTransId="{830AB462-74CD-4CD3-9C0D-D73BAC26EDE1}" sibTransId="{17B275CD-C399-4430-80EE-127C2531FEC3}"/>
    <dgm:cxn modelId="{095563D7-FF67-4DFC-81AC-A3347364A5C3}" type="presOf" srcId="{0ECF9F06-DBDC-4306-A89F-C550A9D908BD}" destId="{A0166B50-3173-4053-8E4C-80AD5A3F3930}" srcOrd="0" destOrd="0" presId="urn:microsoft.com/office/officeart/2005/8/layout/hierarchy2"/>
    <dgm:cxn modelId="{EB2350D9-7B1B-456D-9926-68AE9B5ABFC9}" type="presOf" srcId="{7A94BED8-373B-4CC8-B68A-88457964D415}" destId="{D93AC043-E0D0-47A4-BB0A-79E6F81CDD9B}" srcOrd="1" destOrd="0" presId="urn:microsoft.com/office/officeart/2005/8/layout/hierarchy2"/>
    <dgm:cxn modelId="{869D35DC-6CD7-4E2A-B8E2-7C20A042D08B}" srcId="{D30683E2-81FA-46BC-9C13-D091FCED9EEB}" destId="{B140D8E1-3D7D-46FF-80BA-F4F114052412}" srcOrd="1" destOrd="0" parTransId="{95644D24-EC26-478E-8AE6-F1EC20DA63E4}" sibTransId="{0FDC58C0-A7F6-4517-9A0A-8287D658A2C7}"/>
    <dgm:cxn modelId="{F13B6BE6-7089-43CC-99EC-5DF0766FC173}" type="presOf" srcId="{0ECF9F06-DBDC-4306-A89F-C550A9D908BD}" destId="{B8CD88F5-D96D-44C2-A756-A07A331887E6}" srcOrd="1" destOrd="0" presId="urn:microsoft.com/office/officeart/2005/8/layout/hierarchy2"/>
    <dgm:cxn modelId="{09E204F1-3ABE-45C5-95B0-B56004D2D761}" type="presOf" srcId="{95644D24-EC26-478E-8AE6-F1EC20DA63E4}" destId="{2D423224-AAF3-4472-958E-FDC534A63617}" srcOrd="1" destOrd="0" presId="urn:microsoft.com/office/officeart/2005/8/layout/hierarchy2"/>
    <dgm:cxn modelId="{390780F1-A406-4824-BEF9-9211B6EB235C}" type="presOf" srcId="{AB3BCDB0-0269-4C02-AD92-3AA78B54075A}" destId="{31DE1D06-15F9-4ADA-8C34-580AF9E09262}" srcOrd="1" destOrd="0" presId="urn:microsoft.com/office/officeart/2005/8/layout/hierarchy2"/>
    <dgm:cxn modelId="{FC4C71FF-577B-48D6-BF9B-1993F37729AC}" type="presOf" srcId="{27A49D4F-544B-4A8C-9B77-666699B9B2BA}" destId="{69570A91-1534-42C5-BB06-56F22373782C}" srcOrd="1" destOrd="0" presId="urn:microsoft.com/office/officeart/2005/8/layout/hierarchy2"/>
    <dgm:cxn modelId="{01C78894-286D-4C57-810E-CAFF5683128A}" type="presParOf" srcId="{1F298CA8-62CD-40DB-B69F-76852568C7D2}" destId="{C9CFA423-6745-4A11-9259-29142793D2EA}" srcOrd="0" destOrd="0" presId="urn:microsoft.com/office/officeart/2005/8/layout/hierarchy2"/>
    <dgm:cxn modelId="{6E8E0BF9-E9BE-4FBF-A397-41B4FBF5E444}" type="presParOf" srcId="{C9CFA423-6745-4A11-9259-29142793D2EA}" destId="{A65F362F-215B-44D3-B35C-CB991144AAE0}" srcOrd="0" destOrd="0" presId="urn:microsoft.com/office/officeart/2005/8/layout/hierarchy2"/>
    <dgm:cxn modelId="{DAFDB426-4920-44D7-BB8E-263A3EE0083B}" type="presParOf" srcId="{C9CFA423-6745-4A11-9259-29142793D2EA}" destId="{EF4C29A2-DFCA-4961-B897-2C2EBE15A52F}" srcOrd="1" destOrd="0" presId="urn:microsoft.com/office/officeart/2005/8/layout/hierarchy2"/>
    <dgm:cxn modelId="{F30EB25B-8292-4DB0-B4BB-D24C43AE4D68}" type="presParOf" srcId="{EF4C29A2-DFCA-4961-B897-2C2EBE15A52F}" destId="{3F48695A-71FD-4765-8A63-6F759A597788}" srcOrd="0" destOrd="0" presId="urn:microsoft.com/office/officeart/2005/8/layout/hierarchy2"/>
    <dgm:cxn modelId="{BB0F7086-C2B2-4709-9739-4B2D67B11F3F}" type="presParOf" srcId="{3F48695A-71FD-4765-8A63-6F759A597788}" destId="{1A20CB42-74E6-473D-ABC7-B4E2D59EF320}" srcOrd="0" destOrd="0" presId="urn:microsoft.com/office/officeart/2005/8/layout/hierarchy2"/>
    <dgm:cxn modelId="{7048B86B-D16F-4652-8432-C43B3604B665}" type="presParOf" srcId="{EF4C29A2-DFCA-4961-B897-2C2EBE15A52F}" destId="{B9515425-241C-4E66-ABB7-2A71394E6B5B}" srcOrd="1" destOrd="0" presId="urn:microsoft.com/office/officeart/2005/8/layout/hierarchy2"/>
    <dgm:cxn modelId="{034AD456-9D3A-4AAC-93B1-C998ABD1B6EF}" type="presParOf" srcId="{B9515425-241C-4E66-ABB7-2A71394E6B5B}" destId="{A8B95208-C4D6-4975-AA9F-AD186F809F56}" srcOrd="0" destOrd="0" presId="urn:microsoft.com/office/officeart/2005/8/layout/hierarchy2"/>
    <dgm:cxn modelId="{CE7491B3-5899-4650-95E3-4760C3132B49}" type="presParOf" srcId="{B9515425-241C-4E66-ABB7-2A71394E6B5B}" destId="{8F2D0306-3233-4AD0-88F8-CDE9986DDC8B}" srcOrd="1" destOrd="0" presId="urn:microsoft.com/office/officeart/2005/8/layout/hierarchy2"/>
    <dgm:cxn modelId="{33DE2065-3D9A-4470-8E0A-7143C20A1E5D}" type="presParOf" srcId="{8F2D0306-3233-4AD0-88F8-CDE9986DDC8B}" destId="{32CF237D-2D09-41AA-9BA8-F2B58871FAF4}" srcOrd="0" destOrd="0" presId="urn:microsoft.com/office/officeart/2005/8/layout/hierarchy2"/>
    <dgm:cxn modelId="{ADAD1F20-D00E-4375-9DF4-6E1430619212}" type="presParOf" srcId="{32CF237D-2D09-41AA-9BA8-F2B58871FAF4}" destId="{31DE1D06-15F9-4ADA-8C34-580AF9E09262}" srcOrd="0" destOrd="0" presId="urn:microsoft.com/office/officeart/2005/8/layout/hierarchy2"/>
    <dgm:cxn modelId="{AD1401CA-17E5-4C6D-BC87-9858EDB301F6}" type="presParOf" srcId="{8F2D0306-3233-4AD0-88F8-CDE9986DDC8B}" destId="{9FA269B2-2E4E-4B69-80A2-8D759AC05B7A}" srcOrd="1" destOrd="0" presId="urn:microsoft.com/office/officeart/2005/8/layout/hierarchy2"/>
    <dgm:cxn modelId="{E27DC0DB-64B3-47E6-B87C-50FAA473EE4F}" type="presParOf" srcId="{9FA269B2-2E4E-4B69-80A2-8D759AC05B7A}" destId="{D7BFBE31-30F9-4D82-9412-7AD8AC5316D1}" srcOrd="0" destOrd="0" presId="urn:microsoft.com/office/officeart/2005/8/layout/hierarchy2"/>
    <dgm:cxn modelId="{9F23977E-7772-4EA0-B985-BE2BC8F852D5}" type="presParOf" srcId="{9FA269B2-2E4E-4B69-80A2-8D759AC05B7A}" destId="{B2F73536-E8F4-4EAA-BE01-976146487888}" srcOrd="1" destOrd="0" presId="urn:microsoft.com/office/officeart/2005/8/layout/hierarchy2"/>
    <dgm:cxn modelId="{A4B78E29-2F90-4B64-9B29-D049A76927B5}" type="presParOf" srcId="{8F2D0306-3233-4AD0-88F8-CDE9986DDC8B}" destId="{4F0715C9-7D13-4989-96E2-61B7730D73CC}" srcOrd="2" destOrd="0" presId="urn:microsoft.com/office/officeart/2005/8/layout/hierarchy2"/>
    <dgm:cxn modelId="{C090A346-E28C-4A60-ABC0-298BA01215B8}" type="presParOf" srcId="{4F0715C9-7D13-4989-96E2-61B7730D73CC}" destId="{227C881F-A2DD-4E20-A1A9-C33021A99862}" srcOrd="0" destOrd="0" presId="urn:microsoft.com/office/officeart/2005/8/layout/hierarchy2"/>
    <dgm:cxn modelId="{06AD20BC-649D-4496-9097-6D0EC4A66A8C}" type="presParOf" srcId="{8F2D0306-3233-4AD0-88F8-CDE9986DDC8B}" destId="{70FF7A30-3B9C-43E9-8E3D-9920C4E9062B}" srcOrd="3" destOrd="0" presId="urn:microsoft.com/office/officeart/2005/8/layout/hierarchy2"/>
    <dgm:cxn modelId="{69D5C147-051C-4108-8AEB-9503A5C51FDB}" type="presParOf" srcId="{70FF7A30-3B9C-43E9-8E3D-9920C4E9062B}" destId="{0F710315-0500-4B0E-82B0-5E70A1B55A36}" srcOrd="0" destOrd="0" presId="urn:microsoft.com/office/officeart/2005/8/layout/hierarchy2"/>
    <dgm:cxn modelId="{744E49AE-8BB0-4769-99C4-DE3338EC6BF2}" type="presParOf" srcId="{70FF7A30-3B9C-43E9-8E3D-9920C4E9062B}" destId="{0F7A9E11-34D8-4A9E-8477-CC72FB7AB00B}" srcOrd="1" destOrd="0" presId="urn:microsoft.com/office/officeart/2005/8/layout/hierarchy2"/>
    <dgm:cxn modelId="{72B30840-1AB8-413F-8449-A227C7684511}" type="presParOf" srcId="{8F2D0306-3233-4AD0-88F8-CDE9986DDC8B}" destId="{D86892BD-771A-481C-8F43-59D95E11FA0F}" srcOrd="4" destOrd="0" presId="urn:microsoft.com/office/officeart/2005/8/layout/hierarchy2"/>
    <dgm:cxn modelId="{6417B80F-05AB-45B4-86BA-6BC3ACF89FBE}" type="presParOf" srcId="{D86892BD-771A-481C-8F43-59D95E11FA0F}" destId="{69570A91-1534-42C5-BB06-56F22373782C}" srcOrd="0" destOrd="0" presId="urn:microsoft.com/office/officeart/2005/8/layout/hierarchy2"/>
    <dgm:cxn modelId="{7BCCCC44-2E49-4682-ACB4-9FD99769C495}" type="presParOf" srcId="{8F2D0306-3233-4AD0-88F8-CDE9986DDC8B}" destId="{6EE2368E-A881-4B2D-92F2-E59C224F908B}" srcOrd="5" destOrd="0" presId="urn:microsoft.com/office/officeart/2005/8/layout/hierarchy2"/>
    <dgm:cxn modelId="{F38A72BE-76F8-4FE4-8374-B18D5A1E0D46}" type="presParOf" srcId="{6EE2368E-A881-4B2D-92F2-E59C224F908B}" destId="{81308E40-C9DE-4E64-A65F-243FC531F1FD}" srcOrd="0" destOrd="0" presId="urn:microsoft.com/office/officeart/2005/8/layout/hierarchy2"/>
    <dgm:cxn modelId="{CA35B6D5-C313-44FB-B39F-053D2ED800D6}" type="presParOf" srcId="{6EE2368E-A881-4B2D-92F2-E59C224F908B}" destId="{3CD1B550-C147-4E47-B680-712F2FCE2D57}" srcOrd="1" destOrd="0" presId="urn:microsoft.com/office/officeart/2005/8/layout/hierarchy2"/>
    <dgm:cxn modelId="{7D5F6372-52D7-4970-AE93-19AB47AD8D02}" type="presParOf" srcId="{8F2D0306-3233-4AD0-88F8-CDE9986DDC8B}" destId="{D6DFA37F-41F2-482E-81F6-6CD90480B955}" srcOrd="6" destOrd="0" presId="urn:microsoft.com/office/officeart/2005/8/layout/hierarchy2"/>
    <dgm:cxn modelId="{30850A42-C53C-4B84-8B06-44430C3B6D20}" type="presParOf" srcId="{D6DFA37F-41F2-482E-81F6-6CD90480B955}" destId="{8F5A5EFA-2709-481C-AB17-10739DC5B5EE}" srcOrd="0" destOrd="0" presId="urn:microsoft.com/office/officeart/2005/8/layout/hierarchy2"/>
    <dgm:cxn modelId="{910565E6-7433-47ED-BCD7-D3248A650215}" type="presParOf" srcId="{8F2D0306-3233-4AD0-88F8-CDE9986DDC8B}" destId="{587E5918-FF34-4623-82FE-149A2B68160A}" srcOrd="7" destOrd="0" presId="urn:microsoft.com/office/officeart/2005/8/layout/hierarchy2"/>
    <dgm:cxn modelId="{4810A846-63A7-4E2F-AFE4-72DA49B2C3A0}" type="presParOf" srcId="{587E5918-FF34-4623-82FE-149A2B68160A}" destId="{92F1E79A-5945-45A7-97E2-7B5D79DEE6AD}" srcOrd="0" destOrd="0" presId="urn:microsoft.com/office/officeart/2005/8/layout/hierarchy2"/>
    <dgm:cxn modelId="{EEAD6557-83A2-44D0-A4BE-B7FB7E32FC3D}" type="presParOf" srcId="{587E5918-FF34-4623-82FE-149A2B68160A}" destId="{6FD6015A-6CB3-4195-AC6B-FFEF3F6B34B8}" srcOrd="1" destOrd="0" presId="urn:microsoft.com/office/officeart/2005/8/layout/hierarchy2"/>
    <dgm:cxn modelId="{8F16D6F2-D106-45C0-AD00-89F8BADB6661}" type="presParOf" srcId="{8F2D0306-3233-4AD0-88F8-CDE9986DDC8B}" destId="{A0166B50-3173-4053-8E4C-80AD5A3F3930}" srcOrd="8" destOrd="0" presId="urn:microsoft.com/office/officeart/2005/8/layout/hierarchy2"/>
    <dgm:cxn modelId="{97AA43E8-B343-4ECE-9A0F-1B71D5952288}" type="presParOf" srcId="{A0166B50-3173-4053-8E4C-80AD5A3F3930}" destId="{B8CD88F5-D96D-44C2-A756-A07A331887E6}" srcOrd="0" destOrd="0" presId="urn:microsoft.com/office/officeart/2005/8/layout/hierarchy2"/>
    <dgm:cxn modelId="{78C94CB0-0066-40E3-BE10-F4CF124AB44F}" type="presParOf" srcId="{8F2D0306-3233-4AD0-88F8-CDE9986DDC8B}" destId="{127DAAD6-E11D-44B3-8104-06C29A55893E}" srcOrd="9" destOrd="0" presId="urn:microsoft.com/office/officeart/2005/8/layout/hierarchy2"/>
    <dgm:cxn modelId="{E50389FD-AD2D-4591-9832-11FB07BBE774}" type="presParOf" srcId="{127DAAD6-E11D-44B3-8104-06C29A55893E}" destId="{459AD092-8D19-49DE-946A-F972C9E7CA30}" srcOrd="0" destOrd="0" presId="urn:microsoft.com/office/officeart/2005/8/layout/hierarchy2"/>
    <dgm:cxn modelId="{FC3FBB6D-8750-4204-904E-0E6F22393792}" type="presParOf" srcId="{127DAAD6-E11D-44B3-8104-06C29A55893E}" destId="{3AE89E6B-5F7D-49B0-A994-B88958D59415}" srcOrd="1" destOrd="0" presId="urn:microsoft.com/office/officeart/2005/8/layout/hierarchy2"/>
    <dgm:cxn modelId="{7C396FAA-ABBB-4A9C-9768-7D04762ED83D}" type="presParOf" srcId="{8F2D0306-3233-4AD0-88F8-CDE9986DDC8B}" destId="{B9DA8E76-13D8-4624-AA6D-FDD01DE5A55C}" srcOrd="10" destOrd="0" presId="urn:microsoft.com/office/officeart/2005/8/layout/hierarchy2"/>
    <dgm:cxn modelId="{54CD58A9-9CA1-4330-9F20-BE0B9B407E3E}" type="presParOf" srcId="{B9DA8E76-13D8-4624-AA6D-FDD01DE5A55C}" destId="{22DB1DC4-859E-4F34-946F-75765706CBC5}" srcOrd="0" destOrd="0" presId="urn:microsoft.com/office/officeart/2005/8/layout/hierarchy2"/>
    <dgm:cxn modelId="{99406FA4-96D8-4F37-88F1-4FCD9B2826D1}" type="presParOf" srcId="{8F2D0306-3233-4AD0-88F8-CDE9986DDC8B}" destId="{5FDFEE7A-26AD-41E6-842A-08B7AE4F901A}" srcOrd="11" destOrd="0" presId="urn:microsoft.com/office/officeart/2005/8/layout/hierarchy2"/>
    <dgm:cxn modelId="{5BDAA26B-E79E-45E9-980C-BA04B4B2FF34}" type="presParOf" srcId="{5FDFEE7A-26AD-41E6-842A-08B7AE4F901A}" destId="{0C7299D0-2A61-4557-BC42-7F31707E805C}" srcOrd="0" destOrd="0" presId="urn:microsoft.com/office/officeart/2005/8/layout/hierarchy2"/>
    <dgm:cxn modelId="{0A68F3D9-07F5-4648-85B9-E333D3B5217F}" type="presParOf" srcId="{5FDFEE7A-26AD-41E6-842A-08B7AE4F901A}" destId="{FF902C9F-6C67-4562-9B31-8E16F43217E2}" srcOrd="1" destOrd="0" presId="urn:microsoft.com/office/officeart/2005/8/layout/hierarchy2"/>
    <dgm:cxn modelId="{F3F1EB77-BC4F-45B5-A1B0-C44BE175A1D5}" type="presParOf" srcId="{EF4C29A2-DFCA-4961-B897-2C2EBE15A52F}" destId="{DD920C00-E22F-45C1-B659-9EAFD901FFF1}" srcOrd="2" destOrd="0" presId="urn:microsoft.com/office/officeart/2005/8/layout/hierarchy2"/>
    <dgm:cxn modelId="{321B3564-F2C8-4986-BBB4-DD69298A37D6}" type="presParOf" srcId="{DD920C00-E22F-45C1-B659-9EAFD901FFF1}" destId="{2D423224-AAF3-4472-958E-FDC534A63617}" srcOrd="0" destOrd="0" presId="urn:microsoft.com/office/officeart/2005/8/layout/hierarchy2"/>
    <dgm:cxn modelId="{866BCC79-C14B-4B07-9F24-BBEE89802F7C}" type="presParOf" srcId="{EF4C29A2-DFCA-4961-B897-2C2EBE15A52F}" destId="{6DA20832-9FB3-455D-BD70-798BDFA6B9AB}" srcOrd="3" destOrd="0" presId="urn:microsoft.com/office/officeart/2005/8/layout/hierarchy2"/>
    <dgm:cxn modelId="{44E48517-951E-4F44-9D70-6A987E5CF5B0}" type="presParOf" srcId="{6DA20832-9FB3-455D-BD70-798BDFA6B9AB}" destId="{23B3EB4B-31DB-453F-8FC0-9C7553A4456E}" srcOrd="0" destOrd="0" presId="urn:microsoft.com/office/officeart/2005/8/layout/hierarchy2"/>
    <dgm:cxn modelId="{5C9B92BF-9DE2-4FC2-BD23-DB7AAE2F3C10}" type="presParOf" srcId="{6DA20832-9FB3-455D-BD70-798BDFA6B9AB}" destId="{422C36F2-6D98-42EB-B634-389B96D04D29}" srcOrd="1" destOrd="0" presId="urn:microsoft.com/office/officeart/2005/8/layout/hierarchy2"/>
    <dgm:cxn modelId="{C4D1076A-0C93-46CE-8E59-DD92E4F6BA9F}" type="presParOf" srcId="{422C36F2-6D98-42EB-B634-389B96D04D29}" destId="{0CABD92B-DA88-427F-B73B-00D0435EEC3B}" srcOrd="0" destOrd="0" presId="urn:microsoft.com/office/officeart/2005/8/layout/hierarchy2"/>
    <dgm:cxn modelId="{DC07FC21-33B2-4644-A190-ED3E9860173E}" type="presParOf" srcId="{0CABD92B-DA88-427F-B73B-00D0435EEC3B}" destId="{D93AC043-E0D0-47A4-BB0A-79E6F81CDD9B}" srcOrd="0" destOrd="0" presId="urn:microsoft.com/office/officeart/2005/8/layout/hierarchy2"/>
    <dgm:cxn modelId="{1843D224-EC20-4464-9159-C66A33F5C3F6}" type="presParOf" srcId="{422C36F2-6D98-42EB-B634-389B96D04D29}" destId="{2801BAF3-770C-41D6-A788-B116BF9CA730}" srcOrd="1" destOrd="0" presId="urn:microsoft.com/office/officeart/2005/8/layout/hierarchy2"/>
    <dgm:cxn modelId="{C1926C00-626E-49A0-A7CA-33B83DC7F8CE}" type="presParOf" srcId="{2801BAF3-770C-41D6-A788-B116BF9CA730}" destId="{ED70B185-19E4-4D62-9AD3-10BF542CF49D}" srcOrd="0" destOrd="0" presId="urn:microsoft.com/office/officeart/2005/8/layout/hierarchy2"/>
    <dgm:cxn modelId="{0A15BD3E-9F43-4E19-A0FF-639346844963}" type="presParOf" srcId="{2801BAF3-770C-41D6-A788-B116BF9CA730}" destId="{E356FB3D-6F7C-41D6-BA5A-4CADD410A7EA}" srcOrd="1" destOrd="0" presId="urn:microsoft.com/office/officeart/2005/8/layout/hierarchy2"/>
    <dgm:cxn modelId="{B5C69BAC-EA91-49C5-9051-BDAD817739F4}" type="presParOf" srcId="{422C36F2-6D98-42EB-B634-389B96D04D29}" destId="{97E6A8AE-4965-427F-B823-C250E9A2F32C}" srcOrd="2" destOrd="0" presId="urn:microsoft.com/office/officeart/2005/8/layout/hierarchy2"/>
    <dgm:cxn modelId="{8806C48D-6686-4E34-87C5-7B26348CF900}" type="presParOf" srcId="{97E6A8AE-4965-427F-B823-C250E9A2F32C}" destId="{D885A30B-9731-4CDE-A151-3443838B7E01}" srcOrd="0" destOrd="0" presId="urn:microsoft.com/office/officeart/2005/8/layout/hierarchy2"/>
    <dgm:cxn modelId="{5A08871E-542E-4A9C-8FFB-4E7401858303}" type="presParOf" srcId="{422C36F2-6D98-42EB-B634-389B96D04D29}" destId="{1430D466-A287-4347-8A13-153770E059DF}" srcOrd="3" destOrd="0" presId="urn:microsoft.com/office/officeart/2005/8/layout/hierarchy2"/>
    <dgm:cxn modelId="{900D037B-D6D4-4A2C-8C42-78E7EFC3FCAB}" type="presParOf" srcId="{1430D466-A287-4347-8A13-153770E059DF}" destId="{CF72C55D-CE1A-4C9A-9162-2A97641A7E2B}" srcOrd="0" destOrd="0" presId="urn:microsoft.com/office/officeart/2005/8/layout/hierarchy2"/>
    <dgm:cxn modelId="{70B929F0-BDC3-4DD3-A785-9924101FAFDA}" type="presParOf" srcId="{1430D466-A287-4347-8A13-153770E059DF}" destId="{FC6809A0-E3B6-41BD-8F67-BAAB9CAB5E14}" srcOrd="1" destOrd="0" presId="urn:microsoft.com/office/officeart/2005/8/layout/hierarchy2"/>
    <dgm:cxn modelId="{24FD8759-2B6F-4543-B46D-09F639056B72}" type="presParOf" srcId="{422C36F2-6D98-42EB-B634-389B96D04D29}" destId="{9DDDFE01-BA5F-49DB-B799-5229E861E931}" srcOrd="4" destOrd="0" presId="urn:microsoft.com/office/officeart/2005/8/layout/hierarchy2"/>
    <dgm:cxn modelId="{C57504F6-9922-4EB5-9083-89C1482192D3}" type="presParOf" srcId="{9DDDFE01-BA5F-49DB-B799-5229E861E931}" destId="{AEEE8641-AE1F-4326-849B-B5537E785F6D}" srcOrd="0" destOrd="0" presId="urn:microsoft.com/office/officeart/2005/8/layout/hierarchy2"/>
    <dgm:cxn modelId="{20AB191A-7923-4253-8475-E50F1DA3009C}" type="presParOf" srcId="{422C36F2-6D98-42EB-B634-389B96D04D29}" destId="{C1F13AB1-7C47-40DB-A2F1-28D49FF614B0}" srcOrd="5" destOrd="0" presId="urn:microsoft.com/office/officeart/2005/8/layout/hierarchy2"/>
    <dgm:cxn modelId="{55FC50A5-AFAF-4029-8DBF-D4B523B16151}" type="presParOf" srcId="{C1F13AB1-7C47-40DB-A2F1-28D49FF614B0}" destId="{24481821-2EAD-46BC-9D53-471412B2F0A1}" srcOrd="0" destOrd="0" presId="urn:microsoft.com/office/officeart/2005/8/layout/hierarchy2"/>
    <dgm:cxn modelId="{84F3B933-6406-4455-A9EF-DFE9C209405F}" type="presParOf" srcId="{C1F13AB1-7C47-40DB-A2F1-28D49FF614B0}" destId="{C5FCF3D7-5697-40C0-9A27-F559ED628EDD}" srcOrd="1" destOrd="0" presId="urn:microsoft.com/office/officeart/2005/8/layout/hierarchy2"/>
    <dgm:cxn modelId="{48A9F596-F2A3-4382-B8D5-FB2F14FA811C}" type="presParOf" srcId="{422C36F2-6D98-42EB-B634-389B96D04D29}" destId="{408DD61A-218E-42DC-9066-D26A6F9753A8}" srcOrd="6" destOrd="0" presId="urn:microsoft.com/office/officeart/2005/8/layout/hierarchy2"/>
    <dgm:cxn modelId="{02D54BA9-37BE-43E6-967D-C005550375F5}" type="presParOf" srcId="{408DD61A-218E-42DC-9066-D26A6F9753A8}" destId="{170E197E-A738-425E-8F39-8A3629845D42}" srcOrd="0" destOrd="0" presId="urn:microsoft.com/office/officeart/2005/8/layout/hierarchy2"/>
    <dgm:cxn modelId="{0A07AAA0-855D-4063-BA80-4AA95B16FEF0}" type="presParOf" srcId="{422C36F2-6D98-42EB-B634-389B96D04D29}" destId="{99E73AE1-745E-43AF-9020-2DDF7C15B322}" srcOrd="7" destOrd="0" presId="urn:microsoft.com/office/officeart/2005/8/layout/hierarchy2"/>
    <dgm:cxn modelId="{9EF1BDF7-F17E-4B4C-BFB9-4C5E5DD3C334}" type="presParOf" srcId="{99E73AE1-745E-43AF-9020-2DDF7C15B322}" destId="{9F7E71E0-AE24-4DC8-A355-7F489BB73BC9}" srcOrd="0" destOrd="0" presId="urn:microsoft.com/office/officeart/2005/8/layout/hierarchy2"/>
    <dgm:cxn modelId="{CA516173-EE8B-4677-92E7-311AB7126473}" type="presParOf" srcId="{99E73AE1-745E-43AF-9020-2DDF7C15B322}" destId="{30F7337C-D61B-483D-A8F6-4EE8D1F50A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9CF35-B524-4B7D-90EA-A16391AC400D}">
      <dsp:nvSpPr>
        <dsp:cNvPr id="0" name=""/>
        <dsp:cNvSpPr/>
      </dsp:nvSpPr>
      <dsp:spPr>
        <a:xfrm>
          <a:off x="427770" y="0"/>
          <a:ext cx="2786135" cy="1671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</a:t>
          </a:r>
        </a:p>
      </dsp:txBody>
      <dsp:txXfrm>
        <a:off x="427770" y="0"/>
        <a:ext cx="2786135" cy="1671681"/>
      </dsp:txXfrm>
    </dsp:sp>
    <dsp:sp modelId="{E2423553-F1BC-4479-8A95-1FBF8B2730A7}">
      <dsp:nvSpPr>
        <dsp:cNvPr id="0" name=""/>
        <dsp:cNvSpPr/>
      </dsp:nvSpPr>
      <dsp:spPr>
        <a:xfrm>
          <a:off x="3904003" y="74636"/>
          <a:ext cx="2786135" cy="1671681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Любов </a:t>
          </a:r>
        </a:p>
      </dsp:txBody>
      <dsp:txXfrm>
        <a:off x="3904003" y="74636"/>
        <a:ext cx="2786135" cy="1671681"/>
      </dsp:txXfrm>
    </dsp:sp>
    <dsp:sp modelId="{69B334EF-C33E-4299-9103-75D3A84109B6}">
      <dsp:nvSpPr>
        <dsp:cNvPr id="0" name=""/>
        <dsp:cNvSpPr/>
      </dsp:nvSpPr>
      <dsp:spPr>
        <a:xfrm>
          <a:off x="7343654" y="1483"/>
          <a:ext cx="2786135" cy="1671681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Делікатність</a:t>
          </a:r>
        </a:p>
      </dsp:txBody>
      <dsp:txXfrm>
        <a:off x="7343654" y="1483"/>
        <a:ext cx="2786135" cy="1671681"/>
      </dsp:txXfrm>
    </dsp:sp>
    <dsp:sp modelId="{844CE5AC-52F3-4153-BC7F-7D985CCD6951}">
      <dsp:nvSpPr>
        <dsp:cNvPr id="0" name=""/>
        <dsp:cNvSpPr/>
      </dsp:nvSpPr>
      <dsp:spPr>
        <a:xfrm>
          <a:off x="1214156" y="1951778"/>
          <a:ext cx="2786135" cy="1671681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Милосердя </a:t>
          </a:r>
        </a:p>
      </dsp:txBody>
      <dsp:txXfrm>
        <a:off x="1214156" y="1951778"/>
        <a:ext cx="2786135" cy="1671681"/>
      </dsp:txXfrm>
    </dsp:sp>
    <dsp:sp modelId="{E18072B5-DF21-4AA8-B1C3-B11F866251C6}">
      <dsp:nvSpPr>
        <dsp:cNvPr id="0" name=""/>
        <dsp:cNvSpPr/>
      </dsp:nvSpPr>
      <dsp:spPr>
        <a:xfrm>
          <a:off x="4278905" y="1951778"/>
          <a:ext cx="2786135" cy="1671681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Доброзичливість </a:t>
          </a:r>
        </a:p>
      </dsp:txBody>
      <dsp:txXfrm>
        <a:off x="4278905" y="1951778"/>
        <a:ext cx="2786135" cy="1671681"/>
      </dsp:txXfrm>
    </dsp:sp>
    <dsp:sp modelId="{142D7828-6FE8-4837-8097-411585DB8BA0}">
      <dsp:nvSpPr>
        <dsp:cNvPr id="0" name=""/>
        <dsp:cNvSpPr/>
      </dsp:nvSpPr>
      <dsp:spPr>
        <a:xfrm>
          <a:off x="7343654" y="1951778"/>
          <a:ext cx="2786135" cy="167168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</a:p>
      </dsp:txBody>
      <dsp:txXfrm>
        <a:off x="7343654" y="1951778"/>
        <a:ext cx="2786135" cy="1671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9CF35-B524-4B7D-90EA-A16391AC400D}">
      <dsp:nvSpPr>
        <dsp:cNvPr id="0" name=""/>
        <dsp:cNvSpPr/>
      </dsp:nvSpPr>
      <dsp:spPr>
        <a:xfrm>
          <a:off x="1214156" y="1483"/>
          <a:ext cx="2786135" cy="1671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Думки </a:t>
          </a:r>
        </a:p>
      </dsp:txBody>
      <dsp:txXfrm>
        <a:off x="1214156" y="1483"/>
        <a:ext cx="2786135" cy="1671681"/>
      </dsp:txXfrm>
    </dsp:sp>
    <dsp:sp modelId="{E2423553-F1BC-4479-8A95-1FBF8B2730A7}">
      <dsp:nvSpPr>
        <dsp:cNvPr id="0" name=""/>
        <dsp:cNvSpPr/>
      </dsp:nvSpPr>
      <dsp:spPr>
        <a:xfrm>
          <a:off x="4278905" y="1483"/>
          <a:ext cx="2786135" cy="1671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Слова  </a:t>
          </a:r>
        </a:p>
      </dsp:txBody>
      <dsp:txXfrm>
        <a:off x="4278905" y="1483"/>
        <a:ext cx="2786135" cy="1671681"/>
      </dsp:txXfrm>
    </dsp:sp>
    <dsp:sp modelId="{69B334EF-C33E-4299-9103-75D3A84109B6}">
      <dsp:nvSpPr>
        <dsp:cNvPr id="0" name=""/>
        <dsp:cNvSpPr/>
      </dsp:nvSpPr>
      <dsp:spPr>
        <a:xfrm>
          <a:off x="7343654" y="1483"/>
          <a:ext cx="2786135" cy="1671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</a:p>
      </dsp:txBody>
      <dsp:txXfrm>
        <a:off x="7343654" y="1483"/>
        <a:ext cx="2786135" cy="1671681"/>
      </dsp:txXfrm>
    </dsp:sp>
    <dsp:sp modelId="{844CE5AC-52F3-4153-BC7F-7D985CCD6951}">
      <dsp:nvSpPr>
        <dsp:cNvPr id="0" name=""/>
        <dsp:cNvSpPr/>
      </dsp:nvSpPr>
      <dsp:spPr>
        <a:xfrm>
          <a:off x="4278905" y="1951778"/>
          <a:ext cx="2786135" cy="1671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Почуття  </a:t>
          </a:r>
        </a:p>
      </dsp:txBody>
      <dsp:txXfrm>
        <a:off x="4278905" y="1951778"/>
        <a:ext cx="2786135" cy="1671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15B53-5BEA-44C8-9AD9-DF48F78DBCE3}">
      <dsp:nvSpPr>
        <dsp:cNvPr id="0" name=""/>
        <dsp:cNvSpPr/>
      </dsp:nvSpPr>
      <dsp:spPr>
        <a:xfrm>
          <a:off x="0" y="615781"/>
          <a:ext cx="9665655" cy="1569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162" tIns="312420" rIns="7501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дитиною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освітньої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взаемодії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дитиною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толерантності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розв'язання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пов'язаних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толерантним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ставленням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заохочення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похвала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рефлексія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5781"/>
        <a:ext cx="9665655" cy="1569714"/>
      </dsp:txXfrm>
    </dsp:sp>
    <dsp:sp modelId="{31DC393D-6429-492C-939F-0C66EA39E05F}">
      <dsp:nvSpPr>
        <dsp:cNvPr id="0" name=""/>
        <dsp:cNvSpPr/>
      </dsp:nvSpPr>
      <dsp:spPr>
        <a:xfrm>
          <a:off x="261209" y="0"/>
          <a:ext cx="6765958" cy="5609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7" tIns="0" rIns="2557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Безпосередні</a:t>
          </a:r>
        </a:p>
      </dsp:txBody>
      <dsp:txXfrm>
        <a:off x="288590" y="27381"/>
        <a:ext cx="6711196" cy="506146"/>
      </dsp:txXfrm>
    </dsp:sp>
    <dsp:sp modelId="{F3F42C4E-4E92-4C74-930B-D715C78FC191}">
      <dsp:nvSpPr>
        <dsp:cNvPr id="0" name=""/>
        <dsp:cNvSpPr/>
      </dsp:nvSpPr>
      <dsp:spPr>
        <a:xfrm>
          <a:off x="0" y="2687984"/>
          <a:ext cx="9665655" cy="1640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162" tIns="312420" rIns="7501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розмови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дорослими</a:t>
          </a:r>
          <a:r>
            <a:rPr lang="en-US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коментарі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відповідних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</a:t>
          </a:r>
          <a:r>
            <a:rPr lang="uk-UA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побачених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телепередачах,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фільмах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мультфільмах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дії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вчинки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емоційні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реакції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дорослих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певні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толерантним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ставленням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у </a:t>
          </a:r>
          <a:r>
            <a:rPr lang="ru-RU" sz="15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повсякденні</a:t>
          </a:r>
          <a:r>
            <a:rPr lang="ru-RU" sz="15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87984"/>
        <a:ext cx="9665655" cy="1640253"/>
      </dsp:txXfrm>
    </dsp:sp>
    <dsp:sp modelId="{73AF8E7D-5F8A-4ADD-A929-082C2CC3E02F}">
      <dsp:nvSpPr>
        <dsp:cNvPr id="0" name=""/>
        <dsp:cNvSpPr/>
      </dsp:nvSpPr>
      <dsp:spPr>
        <a:xfrm>
          <a:off x="323480" y="2276508"/>
          <a:ext cx="6765958" cy="63732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7" tIns="0" rIns="2557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Опосередковані</a:t>
          </a:r>
        </a:p>
      </dsp:txBody>
      <dsp:txXfrm>
        <a:off x="354592" y="2307620"/>
        <a:ext cx="6703734" cy="575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F362F-215B-44D3-B35C-CB991144AAE0}">
      <dsp:nvSpPr>
        <dsp:cNvPr id="0" name=""/>
        <dsp:cNvSpPr/>
      </dsp:nvSpPr>
      <dsp:spPr>
        <a:xfrm>
          <a:off x="0" y="1747620"/>
          <a:ext cx="2399639" cy="1064736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Комунікативна толерантність</a:t>
          </a:r>
        </a:p>
      </dsp:txBody>
      <dsp:txXfrm>
        <a:off x="31185" y="1778805"/>
        <a:ext cx="2337269" cy="1002366"/>
      </dsp:txXfrm>
    </dsp:sp>
    <dsp:sp modelId="{3F48695A-71FD-4765-8A63-6F759A597788}">
      <dsp:nvSpPr>
        <dsp:cNvPr id="0" name=""/>
        <dsp:cNvSpPr/>
      </dsp:nvSpPr>
      <dsp:spPr>
        <a:xfrm rot="16643361">
          <a:off x="1631834" y="1382514"/>
          <a:ext cx="1762255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762255" y="2366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8905" y="1362121"/>
        <a:ext cx="88112" cy="88112"/>
      </dsp:txXfrm>
    </dsp:sp>
    <dsp:sp modelId="{A8B95208-C4D6-4975-AA9F-AD186F809F56}">
      <dsp:nvSpPr>
        <dsp:cNvPr id="0" name=""/>
        <dsp:cNvSpPr/>
      </dsp:nvSpPr>
      <dsp:spPr>
        <a:xfrm>
          <a:off x="2626284" y="0"/>
          <a:ext cx="2501683" cy="106473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батьками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7469" y="31185"/>
        <a:ext cx="2439313" cy="1002366"/>
      </dsp:txXfrm>
    </dsp:sp>
    <dsp:sp modelId="{32CF237D-2D09-41AA-9BA8-F2B58871FAF4}">
      <dsp:nvSpPr>
        <dsp:cNvPr id="0" name=""/>
        <dsp:cNvSpPr/>
      </dsp:nvSpPr>
      <dsp:spPr>
        <a:xfrm rot="282794">
          <a:off x="5125704" y="563709"/>
          <a:ext cx="1338833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338833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1650" y="553902"/>
        <a:ext cx="66941" cy="66941"/>
      </dsp:txXfrm>
    </dsp:sp>
    <dsp:sp modelId="{D7BFBE31-30F9-4D82-9412-7AD8AC5316D1}">
      <dsp:nvSpPr>
        <dsp:cNvPr id="0" name=""/>
        <dsp:cNvSpPr/>
      </dsp:nvSpPr>
      <dsp:spPr>
        <a:xfrm>
          <a:off x="6462274" y="481704"/>
          <a:ext cx="4766952" cy="3213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росвітницькі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1686" y="491116"/>
        <a:ext cx="4748128" cy="302524"/>
      </dsp:txXfrm>
    </dsp:sp>
    <dsp:sp modelId="{4F0715C9-7D13-4989-96E2-61B7730D73CC}">
      <dsp:nvSpPr>
        <dsp:cNvPr id="0" name=""/>
        <dsp:cNvSpPr/>
      </dsp:nvSpPr>
      <dsp:spPr>
        <a:xfrm rot="2196425">
          <a:off x="5044572" y="760819"/>
          <a:ext cx="845561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845561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6214" y="763343"/>
        <a:ext cx="42278" cy="42278"/>
      </dsp:txXfrm>
    </dsp:sp>
    <dsp:sp modelId="{0F710315-0500-4B0E-82B0-5E70A1B55A36}">
      <dsp:nvSpPr>
        <dsp:cNvPr id="0" name=""/>
        <dsp:cNvSpPr/>
      </dsp:nvSpPr>
      <dsp:spPr>
        <a:xfrm>
          <a:off x="5806737" y="877892"/>
          <a:ext cx="4887566" cy="31740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 </a:t>
          </a:r>
        </a:p>
      </dsp:txBody>
      <dsp:txXfrm>
        <a:off x="5816034" y="887189"/>
        <a:ext cx="4868972" cy="298814"/>
      </dsp:txXfrm>
    </dsp:sp>
    <dsp:sp modelId="{D86892BD-771A-481C-8F43-59D95E11FA0F}">
      <dsp:nvSpPr>
        <dsp:cNvPr id="0" name=""/>
        <dsp:cNvSpPr/>
      </dsp:nvSpPr>
      <dsp:spPr>
        <a:xfrm rot="2870268">
          <a:off x="4923981" y="968618"/>
          <a:ext cx="1240917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240917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513417" y="961259"/>
        <a:ext cx="62045" cy="62045"/>
      </dsp:txXfrm>
    </dsp:sp>
    <dsp:sp modelId="{81308E40-C9DE-4E64-A65F-243FC531F1FD}">
      <dsp:nvSpPr>
        <dsp:cNvPr id="0" name=""/>
        <dsp:cNvSpPr/>
      </dsp:nvSpPr>
      <dsp:spPr>
        <a:xfrm>
          <a:off x="5960911" y="1331183"/>
          <a:ext cx="4331858" cy="24202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</a:t>
          </a:r>
        </a:p>
      </dsp:txBody>
      <dsp:txXfrm>
        <a:off x="5968000" y="1338272"/>
        <a:ext cx="4317680" cy="227847"/>
      </dsp:txXfrm>
    </dsp:sp>
    <dsp:sp modelId="{D6DFA37F-41F2-482E-81F6-6CD90480B955}">
      <dsp:nvSpPr>
        <dsp:cNvPr id="0" name=""/>
        <dsp:cNvSpPr/>
      </dsp:nvSpPr>
      <dsp:spPr>
        <a:xfrm rot="3083528">
          <a:off x="4818122" y="1152628"/>
          <a:ext cx="1648055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648055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600949" y="1135090"/>
        <a:ext cx="82402" cy="82402"/>
      </dsp:txXfrm>
    </dsp:sp>
    <dsp:sp modelId="{92F1E79A-5945-45A7-97E2-7B5D79DEE6AD}">
      <dsp:nvSpPr>
        <dsp:cNvPr id="0" name=""/>
        <dsp:cNvSpPr/>
      </dsp:nvSpPr>
      <dsp:spPr>
        <a:xfrm>
          <a:off x="6156333" y="1715691"/>
          <a:ext cx="2129472" cy="20905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</a:p>
      </dsp:txBody>
      <dsp:txXfrm>
        <a:off x="6162456" y="1721814"/>
        <a:ext cx="2117226" cy="196804"/>
      </dsp:txXfrm>
    </dsp:sp>
    <dsp:sp modelId="{DD920C00-E22F-45C1-B659-9EAFD901FFF1}">
      <dsp:nvSpPr>
        <dsp:cNvPr id="0" name=""/>
        <dsp:cNvSpPr/>
      </dsp:nvSpPr>
      <dsp:spPr>
        <a:xfrm rot="4549614">
          <a:off x="2145730" y="2582327"/>
          <a:ext cx="672474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672474" y="2366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5155" y="2589178"/>
        <a:ext cx="33623" cy="33623"/>
      </dsp:txXfrm>
    </dsp:sp>
    <dsp:sp modelId="{23B3EB4B-31DB-453F-8FC0-9C7553A4456E}">
      <dsp:nvSpPr>
        <dsp:cNvPr id="0" name=""/>
        <dsp:cNvSpPr/>
      </dsp:nvSpPr>
      <dsp:spPr>
        <a:xfrm>
          <a:off x="2564295" y="2399624"/>
          <a:ext cx="2567313" cy="106473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вихованцями</a:t>
          </a:r>
        </a:p>
      </dsp:txBody>
      <dsp:txXfrm>
        <a:off x="2595480" y="2430809"/>
        <a:ext cx="2504943" cy="1002366"/>
      </dsp:txXfrm>
    </dsp:sp>
    <dsp:sp modelId="{0CABD92B-DA88-427F-B73B-00D0435EEC3B}">
      <dsp:nvSpPr>
        <dsp:cNvPr id="0" name=""/>
        <dsp:cNvSpPr/>
      </dsp:nvSpPr>
      <dsp:spPr>
        <a:xfrm rot="21189324">
          <a:off x="5122450" y="2755161"/>
          <a:ext cx="2570428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2570428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3403" y="2714564"/>
        <a:ext cx="128521" cy="128521"/>
      </dsp:txXfrm>
    </dsp:sp>
    <dsp:sp modelId="{ED70B185-19E4-4D62-9AD3-10BF542CF49D}">
      <dsp:nvSpPr>
        <dsp:cNvPr id="0" name=""/>
        <dsp:cNvSpPr/>
      </dsp:nvSpPr>
      <dsp:spPr>
        <a:xfrm>
          <a:off x="7683719" y="2493736"/>
          <a:ext cx="3582603" cy="26384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Перегляд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мультфільмів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1447" y="2501464"/>
        <a:ext cx="3567147" cy="248385"/>
      </dsp:txXfrm>
    </dsp:sp>
    <dsp:sp modelId="{97E6A8AE-4965-427F-B823-C250E9A2F32C}">
      <dsp:nvSpPr>
        <dsp:cNvPr id="0" name=""/>
        <dsp:cNvSpPr/>
      </dsp:nvSpPr>
      <dsp:spPr>
        <a:xfrm rot="225162">
          <a:off x="5129171" y="2982752"/>
          <a:ext cx="2274170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2274170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6209402" y="2949561"/>
        <a:ext cx="113708" cy="113708"/>
      </dsp:txXfrm>
    </dsp:sp>
    <dsp:sp modelId="{CF72C55D-CE1A-4C9A-9162-2A97641A7E2B}">
      <dsp:nvSpPr>
        <dsp:cNvPr id="0" name=""/>
        <dsp:cNvSpPr/>
      </dsp:nvSpPr>
      <dsp:spPr>
        <a:xfrm>
          <a:off x="7400903" y="2913381"/>
          <a:ext cx="4119891" cy="3349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художніх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0712" y="2923190"/>
        <a:ext cx="4100273" cy="315294"/>
      </dsp:txXfrm>
    </dsp:sp>
    <dsp:sp modelId="{9DDDFE01-BA5F-49DB-B799-5229E861E931}">
      <dsp:nvSpPr>
        <dsp:cNvPr id="0" name=""/>
        <dsp:cNvSpPr/>
      </dsp:nvSpPr>
      <dsp:spPr>
        <a:xfrm rot="1101743">
          <a:off x="5089516" y="3168764"/>
          <a:ext cx="1653416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653416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874889" y="3151092"/>
        <a:ext cx="82670" cy="82670"/>
      </dsp:txXfrm>
    </dsp:sp>
    <dsp:sp modelId="{24481821-2EAD-46BC-9D53-471412B2F0A1}">
      <dsp:nvSpPr>
        <dsp:cNvPr id="0" name=""/>
        <dsp:cNvSpPr/>
      </dsp:nvSpPr>
      <dsp:spPr>
        <a:xfrm>
          <a:off x="6700839" y="3343502"/>
          <a:ext cx="2129472" cy="21871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Темати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мініатюри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7245" y="3349908"/>
        <a:ext cx="2116660" cy="205906"/>
      </dsp:txXfrm>
    </dsp:sp>
    <dsp:sp modelId="{408DD61A-218E-42DC-9066-D26A6F9753A8}">
      <dsp:nvSpPr>
        <dsp:cNvPr id="0" name=""/>
        <dsp:cNvSpPr/>
      </dsp:nvSpPr>
      <dsp:spPr>
        <a:xfrm rot="1598942">
          <a:off x="5022035" y="3370976"/>
          <a:ext cx="2062973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2062973" y="2366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6001948" y="3343065"/>
        <a:ext cx="103148" cy="103148"/>
      </dsp:txXfrm>
    </dsp:sp>
    <dsp:sp modelId="{9F7E71E0-AE24-4DC8-A355-7F489BB73BC9}">
      <dsp:nvSpPr>
        <dsp:cNvPr id="0" name=""/>
        <dsp:cNvSpPr/>
      </dsp:nvSpPr>
      <dsp:spPr>
        <a:xfrm>
          <a:off x="6975435" y="3704778"/>
          <a:ext cx="2129472" cy="30501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Ігри та вправи</a:t>
          </a:r>
        </a:p>
      </dsp:txBody>
      <dsp:txXfrm>
        <a:off x="6984369" y="3713712"/>
        <a:ext cx="2111604" cy="287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F362F-215B-44D3-B35C-CB991144AAE0}">
      <dsp:nvSpPr>
        <dsp:cNvPr id="0" name=""/>
        <dsp:cNvSpPr/>
      </dsp:nvSpPr>
      <dsp:spPr>
        <a:xfrm>
          <a:off x="0" y="1747620"/>
          <a:ext cx="2399639" cy="1064736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Гендерна толерантність</a:t>
          </a:r>
        </a:p>
      </dsp:txBody>
      <dsp:txXfrm>
        <a:off x="31185" y="1778805"/>
        <a:ext cx="2337269" cy="1002366"/>
      </dsp:txXfrm>
    </dsp:sp>
    <dsp:sp modelId="{3F48695A-71FD-4765-8A63-6F759A597788}">
      <dsp:nvSpPr>
        <dsp:cNvPr id="0" name=""/>
        <dsp:cNvSpPr/>
      </dsp:nvSpPr>
      <dsp:spPr>
        <a:xfrm rot="16825944">
          <a:off x="2052536" y="1839479"/>
          <a:ext cx="847704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847704" y="236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195" y="1841950"/>
        <a:ext cx="42385" cy="42385"/>
      </dsp:txXfrm>
    </dsp:sp>
    <dsp:sp modelId="{A8B95208-C4D6-4975-AA9F-AD186F809F56}">
      <dsp:nvSpPr>
        <dsp:cNvPr id="0" name=""/>
        <dsp:cNvSpPr/>
      </dsp:nvSpPr>
      <dsp:spPr>
        <a:xfrm>
          <a:off x="2553137" y="913928"/>
          <a:ext cx="2501683" cy="1064736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вихованцями</a:t>
          </a:r>
        </a:p>
      </dsp:txBody>
      <dsp:txXfrm>
        <a:off x="2584322" y="945113"/>
        <a:ext cx="2439313" cy="1002366"/>
      </dsp:txXfrm>
    </dsp:sp>
    <dsp:sp modelId="{32CF237D-2D09-41AA-9BA8-F2B58871FAF4}">
      <dsp:nvSpPr>
        <dsp:cNvPr id="0" name=""/>
        <dsp:cNvSpPr/>
      </dsp:nvSpPr>
      <dsp:spPr>
        <a:xfrm rot="19815935">
          <a:off x="4948114" y="1020674"/>
          <a:ext cx="1620867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620867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8026" y="1003816"/>
        <a:ext cx="81043" cy="81043"/>
      </dsp:txXfrm>
    </dsp:sp>
    <dsp:sp modelId="{D7BFBE31-30F9-4D82-9412-7AD8AC5316D1}">
      <dsp:nvSpPr>
        <dsp:cNvPr id="0" name=""/>
        <dsp:cNvSpPr/>
      </dsp:nvSpPr>
      <dsp:spPr>
        <a:xfrm>
          <a:off x="6462274" y="481704"/>
          <a:ext cx="4766952" cy="32134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Діалоги й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полілоги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471686" y="491116"/>
        <a:ext cx="4748128" cy="302524"/>
      </dsp:txXfrm>
    </dsp:sp>
    <dsp:sp modelId="{4F0715C9-7D13-4989-96E2-61B7730D73CC}">
      <dsp:nvSpPr>
        <dsp:cNvPr id="0" name=""/>
        <dsp:cNvSpPr/>
      </dsp:nvSpPr>
      <dsp:spPr>
        <a:xfrm rot="19884911">
          <a:off x="5002634" y="1217783"/>
          <a:ext cx="856290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856290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9372" y="1220039"/>
        <a:ext cx="42814" cy="42814"/>
      </dsp:txXfrm>
    </dsp:sp>
    <dsp:sp modelId="{0F710315-0500-4B0E-82B0-5E70A1B55A36}">
      <dsp:nvSpPr>
        <dsp:cNvPr id="0" name=""/>
        <dsp:cNvSpPr/>
      </dsp:nvSpPr>
      <dsp:spPr>
        <a:xfrm>
          <a:off x="5806737" y="877892"/>
          <a:ext cx="4887566" cy="31740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Читання й обговорення художніх творів</a:t>
          </a:r>
        </a:p>
      </dsp:txBody>
      <dsp:txXfrm>
        <a:off x="5816034" y="887189"/>
        <a:ext cx="4868972" cy="298814"/>
      </dsp:txXfrm>
    </dsp:sp>
    <dsp:sp modelId="{D86892BD-771A-481C-8F43-59D95E11FA0F}">
      <dsp:nvSpPr>
        <dsp:cNvPr id="0" name=""/>
        <dsp:cNvSpPr/>
      </dsp:nvSpPr>
      <dsp:spPr>
        <a:xfrm rot="22379">
          <a:off x="5054811" y="1425582"/>
          <a:ext cx="906109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906109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485213" y="1426593"/>
        <a:ext cx="45305" cy="45305"/>
      </dsp:txXfrm>
    </dsp:sp>
    <dsp:sp modelId="{81308E40-C9DE-4E64-A65F-243FC531F1FD}">
      <dsp:nvSpPr>
        <dsp:cNvPr id="0" name=""/>
        <dsp:cNvSpPr/>
      </dsp:nvSpPr>
      <dsp:spPr>
        <a:xfrm>
          <a:off x="5960911" y="1331183"/>
          <a:ext cx="4331858" cy="242025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Художньо – педагогічне спілкування </a:t>
          </a:r>
        </a:p>
      </dsp:txBody>
      <dsp:txXfrm>
        <a:off x="5968000" y="1338272"/>
        <a:ext cx="4317680" cy="227847"/>
      </dsp:txXfrm>
    </dsp:sp>
    <dsp:sp modelId="{D6DFA37F-41F2-482E-81F6-6CD90480B955}">
      <dsp:nvSpPr>
        <dsp:cNvPr id="0" name=""/>
        <dsp:cNvSpPr/>
      </dsp:nvSpPr>
      <dsp:spPr>
        <a:xfrm rot="1125018">
          <a:off x="5023953" y="1609593"/>
          <a:ext cx="1163247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163247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576495" y="1604175"/>
        <a:ext cx="58162" cy="58162"/>
      </dsp:txXfrm>
    </dsp:sp>
    <dsp:sp modelId="{92F1E79A-5945-45A7-97E2-7B5D79DEE6AD}">
      <dsp:nvSpPr>
        <dsp:cNvPr id="0" name=""/>
        <dsp:cNvSpPr/>
      </dsp:nvSpPr>
      <dsp:spPr>
        <a:xfrm>
          <a:off x="6156333" y="1715691"/>
          <a:ext cx="2129472" cy="209050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Ігри та вправи</a:t>
          </a:r>
        </a:p>
      </dsp:txBody>
      <dsp:txXfrm>
        <a:off x="6162456" y="1721814"/>
        <a:ext cx="2117226" cy="196804"/>
      </dsp:txXfrm>
    </dsp:sp>
    <dsp:sp modelId="{DD920C00-E22F-45C1-B659-9EAFD901FFF1}">
      <dsp:nvSpPr>
        <dsp:cNvPr id="0" name=""/>
        <dsp:cNvSpPr/>
      </dsp:nvSpPr>
      <dsp:spPr>
        <a:xfrm rot="4549614">
          <a:off x="2145730" y="2582327"/>
          <a:ext cx="672474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672474" y="236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5155" y="2589178"/>
        <a:ext cx="33623" cy="33623"/>
      </dsp:txXfrm>
    </dsp:sp>
    <dsp:sp modelId="{23B3EB4B-31DB-453F-8FC0-9C7553A4456E}">
      <dsp:nvSpPr>
        <dsp:cNvPr id="0" name=""/>
        <dsp:cNvSpPr/>
      </dsp:nvSpPr>
      <dsp:spPr>
        <a:xfrm>
          <a:off x="2564295" y="2399624"/>
          <a:ext cx="2567313" cy="1064736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батьками</a:t>
          </a:r>
        </a:p>
      </dsp:txBody>
      <dsp:txXfrm>
        <a:off x="2595480" y="2430809"/>
        <a:ext cx="2504943" cy="1002366"/>
      </dsp:txXfrm>
    </dsp:sp>
    <dsp:sp modelId="{0CABD92B-DA88-427F-B73B-00D0435EEC3B}">
      <dsp:nvSpPr>
        <dsp:cNvPr id="0" name=""/>
        <dsp:cNvSpPr/>
      </dsp:nvSpPr>
      <dsp:spPr>
        <a:xfrm rot="21189324">
          <a:off x="5122450" y="2755161"/>
          <a:ext cx="2570428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2570428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3403" y="2714564"/>
        <a:ext cx="128521" cy="128521"/>
      </dsp:txXfrm>
    </dsp:sp>
    <dsp:sp modelId="{ED70B185-19E4-4D62-9AD3-10BF542CF49D}">
      <dsp:nvSpPr>
        <dsp:cNvPr id="0" name=""/>
        <dsp:cNvSpPr/>
      </dsp:nvSpPr>
      <dsp:spPr>
        <a:xfrm>
          <a:off x="7683719" y="2493736"/>
          <a:ext cx="3582603" cy="26384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Інформаційно-просвітницькі</a:t>
          </a:r>
        </a:p>
      </dsp:txBody>
      <dsp:txXfrm>
        <a:off x="7691447" y="2501464"/>
        <a:ext cx="3567147" cy="248385"/>
      </dsp:txXfrm>
    </dsp:sp>
    <dsp:sp modelId="{97E6A8AE-4965-427F-B823-C250E9A2F32C}">
      <dsp:nvSpPr>
        <dsp:cNvPr id="0" name=""/>
        <dsp:cNvSpPr/>
      </dsp:nvSpPr>
      <dsp:spPr>
        <a:xfrm rot="225162">
          <a:off x="5129171" y="2982752"/>
          <a:ext cx="2274170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2274170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6209402" y="2949561"/>
        <a:ext cx="113708" cy="113708"/>
      </dsp:txXfrm>
    </dsp:sp>
    <dsp:sp modelId="{CF72C55D-CE1A-4C9A-9162-2A97641A7E2B}">
      <dsp:nvSpPr>
        <dsp:cNvPr id="0" name=""/>
        <dsp:cNvSpPr/>
      </dsp:nvSpPr>
      <dsp:spPr>
        <a:xfrm>
          <a:off x="7400903" y="2913381"/>
          <a:ext cx="4119891" cy="33491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0712" y="2923190"/>
        <a:ext cx="4100273" cy="315294"/>
      </dsp:txXfrm>
    </dsp:sp>
    <dsp:sp modelId="{9DDDFE01-BA5F-49DB-B799-5229E861E931}">
      <dsp:nvSpPr>
        <dsp:cNvPr id="0" name=""/>
        <dsp:cNvSpPr/>
      </dsp:nvSpPr>
      <dsp:spPr>
        <a:xfrm rot="1101743">
          <a:off x="5089516" y="3168764"/>
          <a:ext cx="1653416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1653416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874889" y="3151092"/>
        <a:ext cx="82670" cy="82670"/>
      </dsp:txXfrm>
    </dsp:sp>
    <dsp:sp modelId="{24481821-2EAD-46BC-9D53-471412B2F0A1}">
      <dsp:nvSpPr>
        <dsp:cNvPr id="0" name=""/>
        <dsp:cNvSpPr/>
      </dsp:nvSpPr>
      <dsp:spPr>
        <a:xfrm>
          <a:off x="6700839" y="3343502"/>
          <a:ext cx="2129472" cy="21871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</a:t>
          </a:r>
        </a:p>
      </dsp:txBody>
      <dsp:txXfrm>
        <a:off x="6707245" y="3349908"/>
        <a:ext cx="2116660" cy="205906"/>
      </dsp:txXfrm>
    </dsp:sp>
    <dsp:sp modelId="{408DD61A-218E-42DC-9066-D26A6F9753A8}">
      <dsp:nvSpPr>
        <dsp:cNvPr id="0" name=""/>
        <dsp:cNvSpPr/>
      </dsp:nvSpPr>
      <dsp:spPr>
        <a:xfrm rot="1598942">
          <a:off x="5022035" y="3370976"/>
          <a:ext cx="2062973" cy="47326"/>
        </a:xfrm>
        <a:custGeom>
          <a:avLst/>
          <a:gdLst/>
          <a:ahLst/>
          <a:cxnLst/>
          <a:rect l="0" t="0" r="0" b="0"/>
          <a:pathLst>
            <a:path>
              <a:moveTo>
                <a:pt x="0" y="23663"/>
              </a:moveTo>
              <a:lnTo>
                <a:pt x="2062973" y="236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6001948" y="3343065"/>
        <a:ext cx="103148" cy="103148"/>
      </dsp:txXfrm>
    </dsp:sp>
    <dsp:sp modelId="{9F7E71E0-AE24-4DC8-A355-7F489BB73BC9}">
      <dsp:nvSpPr>
        <dsp:cNvPr id="0" name=""/>
        <dsp:cNvSpPr/>
      </dsp:nvSpPr>
      <dsp:spPr>
        <a:xfrm>
          <a:off x="6975435" y="3704778"/>
          <a:ext cx="2129472" cy="305015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</a:p>
      </dsp:txBody>
      <dsp:txXfrm>
        <a:off x="6984369" y="3713712"/>
        <a:ext cx="2111604" cy="287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F362F-215B-44D3-B35C-CB991144AAE0}">
      <dsp:nvSpPr>
        <dsp:cNvPr id="0" name=""/>
        <dsp:cNvSpPr/>
      </dsp:nvSpPr>
      <dsp:spPr>
        <a:xfrm>
          <a:off x="0" y="1869136"/>
          <a:ext cx="2294188" cy="1017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Вікова толерантність</a:t>
          </a:r>
        </a:p>
      </dsp:txBody>
      <dsp:txXfrm>
        <a:off x="29815" y="1898951"/>
        <a:ext cx="2234558" cy="958317"/>
      </dsp:txXfrm>
    </dsp:sp>
    <dsp:sp modelId="{3F48695A-71FD-4765-8A63-6F759A597788}">
      <dsp:nvSpPr>
        <dsp:cNvPr id="0" name=""/>
        <dsp:cNvSpPr/>
      </dsp:nvSpPr>
      <dsp:spPr>
        <a:xfrm rot="17525233">
          <a:off x="1962389" y="1862165"/>
          <a:ext cx="1063488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063488" y="2322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7546" y="1858802"/>
        <a:ext cx="53174" cy="53174"/>
      </dsp:txXfrm>
    </dsp:sp>
    <dsp:sp modelId="{A8B95208-C4D6-4975-AA9F-AD186F809F56}">
      <dsp:nvSpPr>
        <dsp:cNvPr id="0" name=""/>
        <dsp:cNvSpPr/>
      </dsp:nvSpPr>
      <dsp:spPr>
        <a:xfrm>
          <a:off x="2694078" y="883695"/>
          <a:ext cx="2391748" cy="1017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вихованцями</a:t>
          </a:r>
        </a:p>
      </dsp:txBody>
      <dsp:txXfrm>
        <a:off x="2723893" y="913510"/>
        <a:ext cx="2332118" cy="958317"/>
      </dsp:txXfrm>
    </dsp:sp>
    <dsp:sp modelId="{32CF237D-2D09-41AA-9BA8-F2B58871FAF4}">
      <dsp:nvSpPr>
        <dsp:cNvPr id="0" name=""/>
        <dsp:cNvSpPr/>
      </dsp:nvSpPr>
      <dsp:spPr>
        <a:xfrm rot="19027398">
          <a:off x="4840528" y="744748"/>
          <a:ext cx="1836200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836200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2724" y="722067"/>
        <a:ext cx="91810" cy="91810"/>
      </dsp:txXfrm>
    </dsp:sp>
    <dsp:sp modelId="{D7BFBE31-30F9-4D82-9412-7AD8AC5316D1}">
      <dsp:nvSpPr>
        <dsp:cNvPr id="0" name=""/>
        <dsp:cNvSpPr/>
      </dsp:nvSpPr>
      <dsp:spPr>
        <a:xfrm>
          <a:off x="6431431" y="13910"/>
          <a:ext cx="4557472" cy="2587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Діалоги й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полілоги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439009" y="21488"/>
        <a:ext cx="4542316" cy="243575"/>
      </dsp:txXfrm>
    </dsp:sp>
    <dsp:sp modelId="{4F0715C9-7D13-4989-96E2-61B7730D73CC}">
      <dsp:nvSpPr>
        <dsp:cNvPr id="0" name=""/>
        <dsp:cNvSpPr/>
      </dsp:nvSpPr>
      <dsp:spPr>
        <a:xfrm rot="18488078">
          <a:off x="4863190" y="911607"/>
          <a:ext cx="1164147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164147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6160" y="905728"/>
        <a:ext cx="58207" cy="58207"/>
      </dsp:txXfrm>
    </dsp:sp>
    <dsp:sp modelId="{0F710315-0500-4B0E-82B0-5E70A1B55A36}">
      <dsp:nvSpPr>
        <dsp:cNvPr id="0" name=""/>
        <dsp:cNvSpPr/>
      </dsp:nvSpPr>
      <dsp:spPr>
        <a:xfrm>
          <a:off x="5804701" y="336589"/>
          <a:ext cx="4672785" cy="2808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Читання й обговорення художніх творів</a:t>
          </a:r>
        </a:p>
      </dsp:txBody>
      <dsp:txXfrm>
        <a:off x="5812926" y="344814"/>
        <a:ext cx="4656335" cy="264360"/>
      </dsp:txXfrm>
    </dsp:sp>
    <dsp:sp modelId="{D86892BD-771A-481C-8F43-59D95E11FA0F}">
      <dsp:nvSpPr>
        <dsp:cNvPr id="0" name=""/>
        <dsp:cNvSpPr/>
      </dsp:nvSpPr>
      <dsp:spPr>
        <a:xfrm rot="19599539">
          <a:off x="5000494" y="1084482"/>
          <a:ext cx="1036938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036938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493040" y="1081783"/>
        <a:ext cx="51846" cy="51846"/>
      </dsp:txXfrm>
    </dsp:sp>
    <dsp:sp modelId="{81308E40-C9DE-4E64-A65F-243FC531F1FD}">
      <dsp:nvSpPr>
        <dsp:cNvPr id="0" name=""/>
        <dsp:cNvSpPr/>
      </dsp:nvSpPr>
      <dsp:spPr>
        <a:xfrm>
          <a:off x="5952100" y="701034"/>
          <a:ext cx="4141498" cy="2434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Перегляд й обговорення мультфільмів</a:t>
          </a:r>
        </a:p>
      </dsp:txBody>
      <dsp:txXfrm>
        <a:off x="5959230" y="708164"/>
        <a:ext cx="4127238" cy="229161"/>
      </dsp:txXfrm>
    </dsp:sp>
    <dsp:sp modelId="{D6DFA37F-41F2-482E-81F6-6CD90480B955}">
      <dsp:nvSpPr>
        <dsp:cNvPr id="0" name=""/>
        <dsp:cNvSpPr/>
      </dsp:nvSpPr>
      <dsp:spPr>
        <a:xfrm rot="20952786">
          <a:off x="5073198" y="1235686"/>
          <a:ext cx="1429372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429372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752150" y="1223176"/>
        <a:ext cx="71468" cy="71468"/>
      </dsp:txXfrm>
    </dsp:sp>
    <dsp:sp modelId="{92F1E79A-5945-45A7-97E2-7B5D79DEE6AD}">
      <dsp:nvSpPr>
        <dsp:cNvPr id="0" name=""/>
        <dsp:cNvSpPr/>
      </dsp:nvSpPr>
      <dsp:spPr>
        <a:xfrm>
          <a:off x="6489942" y="1004474"/>
          <a:ext cx="2669729" cy="241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Художньо-педагогічне спілкування</a:t>
          </a:r>
        </a:p>
      </dsp:txBody>
      <dsp:txXfrm>
        <a:off x="6497011" y="1011543"/>
        <a:ext cx="2655591" cy="227217"/>
      </dsp:txXfrm>
    </dsp:sp>
    <dsp:sp modelId="{A0166B50-3173-4053-8E4C-80AD5A3F3930}">
      <dsp:nvSpPr>
        <dsp:cNvPr id="0" name=""/>
        <dsp:cNvSpPr/>
      </dsp:nvSpPr>
      <dsp:spPr>
        <a:xfrm rot="41396">
          <a:off x="5085764" y="1379873"/>
          <a:ext cx="1732183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732183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5908551" y="1359793"/>
        <a:ext cx="86609" cy="86609"/>
      </dsp:txXfrm>
    </dsp:sp>
    <dsp:sp modelId="{459AD092-8D19-49DE-946A-F972C9E7CA30}">
      <dsp:nvSpPr>
        <dsp:cNvPr id="0" name=""/>
        <dsp:cNvSpPr/>
      </dsp:nvSpPr>
      <dsp:spPr>
        <a:xfrm>
          <a:off x="6817884" y="1295404"/>
          <a:ext cx="2119956" cy="2362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Тематичні мініатюри</a:t>
          </a:r>
        </a:p>
      </dsp:txBody>
      <dsp:txXfrm>
        <a:off x="6824803" y="1302323"/>
        <a:ext cx="2106118" cy="222407"/>
      </dsp:txXfrm>
    </dsp:sp>
    <dsp:sp modelId="{B9DA8E76-13D8-4624-AA6D-FDD01DE5A55C}">
      <dsp:nvSpPr>
        <dsp:cNvPr id="0" name=""/>
        <dsp:cNvSpPr/>
      </dsp:nvSpPr>
      <dsp:spPr>
        <a:xfrm rot="753678">
          <a:off x="5067489" y="1536057"/>
          <a:ext cx="1532181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532181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795276" y="1520976"/>
        <a:ext cx="76609" cy="76609"/>
      </dsp:txXfrm>
    </dsp:sp>
    <dsp:sp modelId="{0C7299D0-2A61-4557-BC42-7F31707E805C}">
      <dsp:nvSpPr>
        <dsp:cNvPr id="0" name=""/>
        <dsp:cNvSpPr/>
      </dsp:nvSpPr>
      <dsp:spPr>
        <a:xfrm>
          <a:off x="6581334" y="1637790"/>
          <a:ext cx="1965065" cy="1762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Ігри та вправи</a:t>
          </a:r>
        </a:p>
      </dsp:txBody>
      <dsp:txXfrm>
        <a:off x="6586495" y="1642951"/>
        <a:ext cx="1954743" cy="165884"/>
      </dsp:txXfrm>
    </dsp:sp>
    <dsp:sp modelId="{DD920C00-E22F-45C1-B659-9EAFD901FFF1}">
      <dsp:nvSpPr>
        <dsp:cNvPr id="0" name=""/>
        <dsp:cNvSpPr/>
      </dsp:nvSpPr>
      <dsp:spPr>
        <a:xfrm rot="3790248">
          <a:off x="2044638" y="2760755"/>
          <a:ext cx="909658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909658" y="2322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6726" y="2761238"/>
        <a:ext cx="45482" cy="45482"/>
      </dsp:txXfrm>
    </dsp:sp>
    <dsp:sp modelId="{23B3EB4B-31DB-453F-8FC0-9C7553A4456E}">
      <dsp:nvSpPr>
        <dsp:cNvPr id="0" name=""/>
        <dsp:cNvSpPr/>
      </dsp:nvSpPr>
      <dsp:spPr>
        <a:xfrm>
          <a:off x="2704746" y="2680876"/>
          <a:ext cx="2454494" cy="1017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батьками</a:t>
          </a:r>
        </a:p>
      </dsp:txBody>
      <dsp:txXfrm>
        <a:off x="2734561" y="2710691"/>
        <a:ext cx="2394864" cy="958317"/>
      </dsp:txXfrm>
    </dsp:sp>
    <dsp:sp modelId="{0CABD92B-DA88-427F-B73B-00D0435EEC3B}">
      <dsp:nvSpPr>
        <dsp:cNvPr id="0" name=""/>
        <dsp:cNvSpPr/>
      </dsp:nvSpPr>
      <dsp:spPr>
        <a:xfrm rot="20513100">
          <a:off x="5095619" y="2767521"/>
          <a:ext cx="2567203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2567203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5040" y="2726565"/>
        <a:ext cx="128360" cy="128360"/>
      </dsp:txXfrm>
    </dsp:sp>
    <dsp:sp modelId="{ED70B185-19E4-4D62-9AD3-10BF542CF49D}">
      <dsp:nvSpPr>
        <dsp:cNvPr id="0" name=""/>
        <dsp:cNvSpPr/>
      </dsp:nvSpPr>
      <dsp:spPr>
        <a:xfrm>
          <a:off x="7599200" y="2265518"/>
          <a:ext cx="3425168" cy="252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Інформаційно-просвітницькі</a:t>
          </a:r>
        </a:p>
      </dsp:txBody>
      <dsp:txXfrm>
        <a:off x="7606588" y="2272906"/>
        <a:ext cx="3410392" cy="237471"/>
      </dsp:txXfrm>
    </dsp:sp>
    <dsp:sp modelId="{97E6A8AE-4965-427F-B823-C250E9A2F32C}">
      <dsp:nvSpPr>
        <dsp:cNvPr id="0" name=""/>
        <dsp:cNvSpPr/>
      </dsp:nvSpPr>
      <dsp:spPr>
        <a:xfrm rot="20858810">
          <a:off x="5133530" y="2929049"/>
          <a:ext cx="2220992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2220992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6188502" y="2896748"/>
        <a:ext cx="111049" cy="111049"/>
      </dsp:txXfrm>
    </dsp:sp>
    <dsp:sp modelId="{CF72C55D-CE1A-4C9A-9162-2A97641A7E2B}">
      <dsp:nvSpPr>
        <dsp:cNvPr id="0" name=""/>
        <dsp:cNvSpPr/>
      </dsp:nvSpPr>
      <dsp:spPr>
        <a:xfrm>
          <a:off x="7328812" y="2572581"/>
          <a:ext cx="3938845" cy="2842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7137" y="2580906"/>
        <a:ext cx="3922195" cy="267581"/>
      </dsp:txXfrm>
    </dsp:sp>
    <dsp:sp modelId="{9DDDFE01-BA5F-49DB-B799-5229E861E931}">
      <dsp:nvSpPr>
        <dsp:cNvPr id="0" name=""/>
        <dsp:cNvSpPr/>
      </dsp:nvSpPr>
      <dsp:spPr>
        <a:xfrm rot="21414810">
          <a:off x="5157995" y="3120387"/>
          <a:ext cx="1717488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1717488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5973802" y="3100674"/>
        <a:ext cx="85874" cy="85874"/>
      </dsp:txXfrm>
    </dsp:sp>
    <dsp:sp modelId="{24481821-2EAD-46BC-9D53-471412B2F0A1}">
      <dsp:nvSpPr>
        <dsp:cNvPr id="0" name=""/>
        <dsp:cNvSpPr/>
      </dsp:nvSpPr>
      <dsp:spPr>
        <a:xfrm>
          <a:off x="6874238" y="2948173"/>
          <a:ext cx="2035894" cy="298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</a:t>
          </a:r>
        </a:p>
      </dsp:txBody>
      <dsp:txXfrm>
        <a:off x="6882978" y="2956913"/>
        <a:ext cx="2018414" cy="280921"/>
      </dsp:txXfrm>
    </dsp:sp>
    <dsp:sp modelId="{408DD61A-218E-42DC-9066-D26A6F9753A8}">
      <dsp:nvSpPr>
        <dsp:cNvPr id="0" name=""/>
        <dsp:cNvSpPr/>
      </dsp:nvSpPr>
      <dsp:spPr>
        <a:xfrm rot="454555">
          <a:off x="5150394" y="3300246"/>
          <a:ext cx="2027019" cy="46448"/>
        </a:xfrm>
        <a:custGeom>
          <a:avLst/>
          <a:gdLst/>
          <a:ahLst/>
          <a:cxnLst/>
          <a:rect l="0" t="0" r="0" b="0"/>
          <a:pathLst>
            <a:path>
              <a:moveTo>
                <a:pt x="0" y="23224"/>
              </a:moveTo>
              <a:lnTo>
                <a:pt x="2027019" y="2322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6113229" y="3272795"/>
        <a:ext cx="101350" cy="101350"/>
      </dsp:txXfrm>
    </dsp:sp>
    <dsp:sp modelId="{9F7E71E0-AE24-4DC8-A355-7F489BB73BC9}">
      <dsp:nvSpPr>
        <dsp:cNvPr id="0" name=""/>
        <dsp:cNvSpPr/>
      </dsp:nvSpPr>
      <dsp:spPr>
        <a:xfrm>
          <a:off x="7168567" y="3311285"/>
          <a:ext cx="2035894" cy="291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</a:p>
      </dsp:txBody>
      <dsp:txXfrm>
        <a:off x="7177108" y="3319826"/>
        <a:ext cx="2018812" cy="274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F876E-7E56-4A46-BB64-D264232B9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5CBF4E-FEE6-4A9D-B3C9-BDDE782E0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59EA78-C3E0-4B10-B9DF-64602ED8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9D1697-9027-41DE-9102-1301B622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5B85A1-191F-4BF9-ADF8-0AA78157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28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1533B-B910-4ACB-9B2C-CDCFE068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A79169-C42D-450B-84C7-140A20749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F6BAC-B0BD-44E5-AF83-7B279BEB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7B6CB-BE6A-4A6D-B65E-CC2BF7C0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E84B16-1D8C-495B-8DE1-67A7C3D9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00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7C67A3A-BB3E-44C8-BC08-CC1BF11A9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1A0470-FCA1-4358-B02A-08273110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C2590F-7FBD-418C-86DA-063ACD2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256652-5DBC-4DD3-9B65-3F099792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41C8EB-D44A-44B7-AF76-B1485B36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6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81050-AA48-45B4-A3B7-A69230A2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91D310-19C1-4324-B834-E009FC2B8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182D7A-BD15-48F4-B4C7-1B0069D1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A2EA1A-CAA1-43B2-B9F6-52A8DD3B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85FC1E-4648-4464-9FA4-BA8D92BA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6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8DFEF-FD27-4F2B-A9E5-91D0A63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C2B923-BDFC-41D4-87DC-B35B71FE3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966077-7ADB-450E-BA60-9E40C4EF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BBF8C6-5406-4FAB-AD02-D737AAC6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601E84-8604-41BC-AFDD-2516682F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41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A8BA3-5825-497A-8BB6-CA310FF0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517971-7ED8-4301-8914-E5344F383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F9051F-481C-4F82-A088-D65B876D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9DD1F2-A25B-4343-9AC5-DBF6922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4E2FB2F-25A8-4D92-8257-537F058B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D37835-7205-4DAF-A5BA-C0D1A21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30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6737B-2A7C-4E77-A42F-B980F995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A72E943-7116-4FCE-9686-68925C65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355F2-6E71-42DC-8F56-A0A429A92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93F6CDC-535D-4E10-9FFB-09E452128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D51024D-A3D1-4CDA-B532-261743983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44FA41C-4FD7-4610-9A5C-0221B8B7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C23BB4-E852-44FD-A3CE-8335BB8B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F64D69B-AD0B-415A-B7FD-7520DD96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47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15760-AAA2-4931-AA20-19219A2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B9C236C-BADD-4F16-8F3B-3CCCB265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11A7079-FA83-4BE7-81FD-566155FD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645712D-F5CB-46A3-A6E4-A1051774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9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377C81-14B1-440C-8206-EB1A89CA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847F905-2109-45E1-BB06-19A794CC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A0860E-A9AE-4E8F-91D3-5DADF1E0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95851-47F4-44AD-B0E4-185078D2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58FA05-3C02-4859-BA28-F50FAC21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4C5991-741A-430D-B30E-1DDF0245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E6D5B6-2B5F-4CC3-BB2D-1B6CD647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A7DC41-F453-4286-A736-E82CF694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92C8032-5015-4A3E-B504-9EDEFB46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83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9F659-8AB4-45DA-9327-825D11EE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83C7DF1-A673-43C0-A6C9-EC5BF321A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F37396-081B-4CBE-9D9C-222FBB2F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8B9C56-407B-4688-B495-8D450600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308E96-0F39-4ABC-AA4E-7578E6CD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A9BB3C5-79C9-4EEB-B4A0-A70297F4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37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5C4199A-9AA5-4B34-8138-9C617B1F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2901EA-CCF2-435F-B45C-5767578C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92098A-D411-427D-A7E0-2D88D61DB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AD98-00AB-4F53-8228-62AB265334AA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FAF8AF-9A3B-4FE0-89FA-EDCB79DBB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AFC0B2-F43C-4B88-9EB7-24DAE560E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FE3B-1BD0-442B-B3A4-19359DB811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9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245F03-5977-4178-AAD7-19A0559320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3" y="4007256"/>
            <a:ext cx="1560711" cy="1993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9EF01-7035-4EEB-B1B0-8E08F289A3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086" y="412759"/>
            <a:ext cx="1911569" cy="1778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5E625-35F4-4C78-9CE8-FA870F893DC5}"/>
              </a:ext>
            </a:extLst>
          </p:cNvPr>
          <p:cNvSpPr txBox="1"/>
          <p:nvPr/>
        </p:nvSpPr>
        <p:spPr>
          <a:xfrm>
            <a:off x="233964" y="989343"/>
            <a:ext cx="28346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22 серпня 2024 року</a:t>
            </a:r>
          </a:p>
          <a:p>
            <a:r>
              <a:rPr lang="uk-UA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Початок: 9:30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83DE4-71E1-46BB-9E17-C7E83740C5E5}"/>
              </a:ext>
            </a:extLst>
          </p:cNvPr>
          <p:cNvSpPr txBox="1"/>
          <p:nvPr/>
        </p:nvSpPr>
        <p:spPr>
          <a:xfrm>
            <a:off x="5366108" y="530128"/>
            <a:ext cx="22284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Освітній табір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74950-C7C6-470B-8B23-8E6DCCA1CC71}"/>
              </a:ext>
            </a:extLst>
          </p:cNvPr>
          <p:cNvSpPr txBox="1"/>
          <p:nvPr/>
        </p:nvSpPr>
        <p:spPr>
          <a:xfrm>
            <a:off x="3842311" y="913259"/>
            <a:ext cx="52760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&lt;&lt;</a:t>
            </a:r>
            <a:r>
              <a:rPr lang="en-US" sz="24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VinBOOT</a:t>
            </a:r>
            <a:r>
              <a:rPr lang="en-US" sz="24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EduCamp</a:t>
            </a:r>
            <a:r>
              <a:rPr lang="en-US" sz="24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– 2024&gt;&gt;</a:t>
            </a:r>
            <a:endParaRPr lang="uk-UA" sz="2400" b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22A65-3968-4485-9681-37C4789E33D6}"/>
              </a:ext>
            </a:extLst>
          </p:cNvPr>
          <p:cNvSpPr txBox="1"/>
          <p:nvPr/>
        </p:nvSpPr>
        <p:spPr>
          <a:xfrm>
            <a:off x="3068604" y="2080360"/>
            <a:ext cx="68235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Фаховий  модуль для професійної спільноти вихователів та асистентів вихователів</a:t>
            </a:r>
          </a:p>
          <a:p>
            <a:pPr algn="ctr"/>
            <a:r>
              <a:rPr lang="uk-UA" sz="20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ЗДО ВМТГ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1F882-6516-46D2-88A2-8F1E39D66F6E}"/>
              </a:ext>
            </a:extLst>
          </p:cNvPr>
          <p:cNvSpPr txBox="1"/>
          <p:nvPr/>
        </p:nvSpPr>
        <p:spPr>
          <a:xfrm>
            <a:off x="422929" y="6173983"/>
            <a:ext cx="605742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Лариса Бондарчук, консультант КУ «ЦПРПП ВМР»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1935DE-24E7-4DA7-9FE2-9124E66CC3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64" y="88368"/>
            <a:ext cx="3901440" cy="70104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1810511" y="3354461"/>
            <a:ext cx="974998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Формування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толерантної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моделі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поведінки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у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дітей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дошкільного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віку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людей з </a:t>
            </a:r>
            <a:r>
              <a:rPr lang="ru-RU" sz="3600" b="1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інвалідністю</a:t>
            </a:r>
            <a:endParaRPr lang="uk-UA" sz="3600" b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0" y="348213"/>
            <a:ext cx="1183829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Механізми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педагогічного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впливу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виховання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дітей у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контексті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різних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толерантності</a:t>
            </a:r>
            <a:endParaRPr lang="uk-UA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DC36AA-E9E8-EE12-89B5-618AEDD87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81139"/>
              </p:ext>
            </p:extLst>
          </p:nvPr>
        </p:nvGraphicFramePr>
        <p:xfrm>
          <a:off x="158745" y="1656298"/>
          <a:ext cx="11520801" cy="404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4492DF-BE5F-4A74-990F-6212D58215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5" y="5098824"/>
            <a:ext cx="2617098" cy="15615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612808-D7E6-4D39-9DC2-337F40175E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03" y="1554480"/>
            <a:ext cx="2386428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9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176854" y="585957"/>
            <a:ext cx="1183829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Механізми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педагогічного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впливу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виховання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дітей у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контексті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різних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толерантності</a:t>
            </a:r>
            <a:endParaRPr lang="uk-UA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DC36AA-E9E8-EE12-89B5-618AEDD87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012508"/>
              </p:ext>
            </p:extLst>
          </p:nvPr>
        </p:nvGraphicFramePr>
        <p:xfrm>
          <a:off x="335599" y="1866610"/>
          <a:ext cx="11520801" cy="404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55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176854" y="576813"/>
            <a:ext cx="1183829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Механізми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педагогічного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впливу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виховання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дітей у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контексті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різних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толерантності</a:t>
            </a:r>
            <a:endParaRPr lang="uk-UA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DC36AA-E9E8-EE12-89B5-618AEDD87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87307"/>
              </p:ext>
            </p:extLst>
          </p:nvPr>
        </p:nvGraphicFramePr>
        <p:xfrm>
          <a:off x="268293" y="1889082"/>
          <a:ext cx="11520801" cy="394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21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164627" y="58846"/>
            <a:ext cx="11862746" cy="6063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spc="1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Толерантність – </a:t>
            </a:r>
          </a:p>
          <a:p>
            <a:pPr algn="ctr"/>
            <a:r>
              <a:rPr lang="uk-UA" sz="2800" b="1" spc="1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активна позиція, яка формується на основі визнання універсальних прав і свобод людини; здатність сприймати без агресії думки, які відрізняються від наших власних, особливості поведінки і способу життя інших людей; </a:t>
            </a:r>
          </a:p>
          <a:p>
            <a:pPr algn="ctr"/>
            <a:r>
              <a:rPr lang="uk-UA" sz="2800" b="1" spc="1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повага, прийняття і конструктивне ставлення до розмаїття культур, форм самовираження та проявів людської індивідуальності. </a:t>
            </a:r>
          </a:p>
          <a:p>
            <a:pPr algn="ctr"/>
            <a:r>
              <a:rPr lang="uk-UA" sz="4400" b="1" spc="1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Наше завдання </a:t>
            </a:r>
          </a:p>
          <a:p>
            <a:pPr algn="ctr"/>
            <a:r>
              <a:rPr lang="uk-UA" sz="4400" b="1" spc="1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pPr algn="ctr"/>
            <a:r>
              <a:rPr lang="uk-UA" sz="4400" b="1" spc="1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допомогти дітям сформувати в собі цю надважливу чесноту.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5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DA55B71-382C-4036-A62D-2844BB4811AF}"/>
              </a:ext>
            </a:extLst>
          </p:cNvPr>
          <p:cNvSpPr/>
          <p:nvPr/>
        </p:nvSpPr>
        <p:spPr>
          <a:xfrm>
            <a:off x="237744" y="1883665"/>
            <a:ext cx="10204704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зрілої духовності і високої культури суспільства – відповідальне ставлення до людей з інвалідністю.</a:t>
            </a:r>
          </a:p>
          <a:p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Сформувати у дітей дошкільного віку толерантне ставлення до людей з інвалідністю, почуття поваги і допомоги є важливим завданням педагогів і батьків.</a:t>
            </a:r>
          </a:p>
          <a:p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 порадами з даного питання  допоможе</a:t>
            </a:r>
          </a:p>
          <a:p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 ресурс “Нова українська школа”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AF4EC-E723-4FCF-BFD5-E135F124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12" y="0"/>
            <a:ext cx="8001000" cy="2001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AE2884-1664-46FD-B76B-C05B2C0AC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13" y="4700016"/>
            <a:ext cx="2599944" cy="1755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388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4E93EC-1BB2-434F-860D-B60147A2D426}"/>
              </a:ext>
            </a:extLst>
          </p:cNvPr>
          <p:cNvSpPr/>
          <p:nvPr/>
        </p:nvSpPr>
        <p:spPr>
          <a:xfrm>
            <a:off x="420624" y="109728"/>
            <a:ext cx="8723376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 слово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прибрали з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замінили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“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Акцентувати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інвалідності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з…” 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ДЦП”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децепешник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аутистичного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спектру” (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аутист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“), “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епілепсією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епілептик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C3536-EC0B-4938-BADF-EDDDB7D642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33916" y="2066544"/>
            <a:ext cx="253746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7826125-3345-455A-86A9-9707497AD291}"/>
              </a:ext>
            </a:extLst>
          </p:cNvPr>
          <p:cNvSpPr/>
          <p:nvPr/>
        </p:nvSpPr>
        <p:spPr>
          <a:xfrm>
            <a:off x="466345" y="694944"/>
            <a:ext cx="7927848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 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вирізняються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Жодних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Сходи з пандусом 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нормальне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стане у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пригоді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пересувається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візку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мамам з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немовлятами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бабусям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кравчучками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пасажирам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валізами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переломом ноги.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7BBBA1-B376-4225-9F3F-E4D6CA7BFE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9408" y="1435608"/>
            <a:ext cx="2746247" cy="48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08D99E0-4A6F-4F63-B409-598AD6729F6B}"/>
              </a:ext>
            </a:extLst>
          </p:cNvPr>
          <p:cNvSpPr/>
          <p:nvPr/>
        </p:nvSpPr>
        <p:spPr>
          <a:xfrm>
            <a:off x="182880" y="219456"/>
            <a:ext cx="7708392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як-от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–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яку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говорите,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погано,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боляче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безнадійно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провокує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непотрібний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жаль.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само не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казати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прикутий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Візок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пересуватися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3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приковує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62EA2E-A191-4F19-9070-04581ED8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413" y="2020824"/>
            <a:ext cx="4040355" cy="3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2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9A1EC51-4FD2-4F67-8A19-7B4A5069CFEB}"/>
              </a:ext>
            </a:extLst>
          </p:cNvPr>
          <p:cNvSpPr/>
          <p:nvPr/>
        </p:nvSpPr>
        <p:spPr>
          <a:xfrm>
            <a:off x="338328" y="128016"/>
            <a:ext cx="11137392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бійтеся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радий тебе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незрячим. 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само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візку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06D130-2D51-4158-BCA2-2D4A3B30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06" y="3703319"/>
            <a:ext cx="3215818" cy="2139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6F3216-C124-4003-8F0C-F896024342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958" y="4645152"/>
            <a:ext cx="2635384" cy="18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46CED5E-1CD6-4F03-BCB5-D22CAD0868BD}"/>
              </a:ext>
            </a:extLst>
          </p:cNvPr>
          <p:cNvSpPr/>
          <p:nvPr/>
        </p:nvSpPr>
        <p:spPr>
          <a:xfrm>
            <a:off x="128016" y="153448"/>
            <a:ext cx="5779008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 війни зростає кількість травмованих та людей з інвалідністю – як військових, так і цивільних. </a:t>
            </a:r>
          </a:p>
          <a:p>
            <a:endParaRPr lang="uk-UA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зазвичай не приховують емоцій і відверто запитують дорослих про все, що їх цікавить, спричиняє страх, здивування або несприйняття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8A88727-AAB8-493C-885D-BE72996ACCCE}"/>
              </a:ext>
            </a:extLst>
          </p:cNvPr>
          <p:cNvSpPr/>
          <p:nvPr/>
        </p:nvSpPr>
        <p:spPr>
          <a:xfrm>
            <a:off x="6022848" y="153448"/>
            <a:ext cx="6041136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r>
              <a:rPr lang="ru-RU" dirty="0"/>
              <a:t>	</a:t>
            </a:r>
          </a:p>
          <a:p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інвалідності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щирими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зважати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 та запит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бути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29AEB7-FDA9-42D7-BBBE-2FCFE2FE8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728" y="4512132"/>
            <a:ext cx="2953512" cy="2126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67A459-DB2D-47F5-A4F5-E7B0A49156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40" y="4339209"/>
            <a:ext cx="3582384" cy="22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0" y="75134"/>
            <a:ext cx="11838292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Толерантність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(лат.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tolerantia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стійкість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витривалість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термін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означає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терпимість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іншого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світогляду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способу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життя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звичаїв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розуміння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прийняття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факту культурного й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світоглядного</a:t>
            </a:r>
            <a:r>
              <a:rPr lang="ru-RU" sz="4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багатоманіття</a:t>
            </a:r>
            <a:endParaRPr lang="uk-UA" sz="4800" b="1" i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B9703-4F42-43A9-BD12-CFB92C2C1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12" y="4796608"/>
            <a:ext cx="2435354" cy="1666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F49B16-2744-4D7C-99C0-29EEF84081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375" y="4654190"/>
            <a:ext cx="2889227" cy="16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2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4936536-F2BA-45FF-A368-DF66AA4651A2}"/>
              </a:ext>
            </a:extLst>
          </p:cNvPr>
          <p:cNvSpPr/>
          <p:nvPr/>
        </p:nvSpPr>
        <p:spPr>
          <a:xfrm>
            <a:off x="64008" y="137161"/>
            <a:ext cx="9079992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слід загружати дитину енциклопедичними знаннями на тему інвалідності, краще навчити її базових принципів толерантності, найголовніше з яких – це розуміння, що люди різні і це нормально. </a:t>
            </a:r>
          </a:p>
          <a:p>
            <a:r>
              <a:rPr lang="uk-UA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особливі по-своєму, тому дізнаватися про особливості кожної людини і враховувати їх, дізнаватися, як живуть інші, – це важливо й необхідно.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3E22AC-CDE9-42E5-9DB1-FE8EC618A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2306767"/>
            <a:ext cx="2889504" cy="22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70298B7-A493-4F6E-A400-AAE2A518110D}"/>
              </a:ext>
            </a:extLst>
          </p:cNvPr>
          <p:cNvSpPr/>
          <p:nvPr/>
        </p:nvSpPr>
        <p:spPr>
          <a:xfrm>
            <a:off x="85344" y="93440"/>
            <a:ext cx="60960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донести,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повазі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страху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жалю.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здоровій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приятелювати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забороняти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2B03AD2-3FB7-4641-BDE3-42B6E3F9D54B}"/>
              </a:ext>
            </a:extLst>
          </p:cNvPr>
          <p:cNvSpPr/>
          <p:nvPr/>
        </p:nvSpPr>
        <p:spPr>
          <a:xfrm>
            <a:off x="4754880" y="4617077"/>
            <a:ext cx="7196328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перепона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2972CA-FA4F-4A12-9346-345A187F1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536" y="726965"/>
            <a:ext cx="5229719" cy="31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BE4F2F5-B9AF-4EEC-92A8-EBA763A83F94}"/>
              </a:ext>
            </a:extLst>
          </p:cNvPr>
          <p:cNvSpPr/>
          <p:nvPr/>
        </p:nvSpPr>
        <p:spPr>
          <a:xfrm>
            <a:off x="173736" y="512064"/>
            <a:ext cx="7388352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залякувати дитину якщо вона бешкетує й може травмуватися, у жодному разі не можна зупиняти її, використовуючи фрази на кшталт “З такою поведінкою станеш інвалідом і опинишся у візку”. </a:t>
            </a:r>
          </a:p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може сформувати в неї негативне ставлення до дітей/людей з інвалідністю. Краще пояснити, що через певні дії можна травмуватися –</a:t>
            </a:r>
          </a:p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тоді буде боляче.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F532D-3C3A-4C22-AD0F-D6E1B70D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2" y="836736"/>
            <a:ext cx="4261103" cy="45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AAEBD7F-781A-49B9-920A-32A924720717}"/>
              </a:ext>
            </a:extLst>
          </p:cNvPr>
          <p:cNvSpPr/>
          <p:nvPr/>
        </p:nvSpPr>
        <p:spPr>
          <a:xfrm>
            <a:off x="149352" y="118872"/>
            <a:ext cx="8830056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 набагато менше стереотипів, ніж у дорослих. </a:t>
            </a:r>
          </a:p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 дитину нічого не бентежило чи не лякало, треба допомогти їй дізнатися більше про людей з інвалідністю та про речі, які полегшують їм життя: про колісні крісла, шрифт Брайля, слухові апарати, собак-поводирів, жестову мову тощо.</a:t>
            </a:r>
          </a:p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правило – бути максимально щирими: це допоможе знайти потрібні слова і порозумітися.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6B7C4-A75D-4DFF-BECA-2623872C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328" y="1837944"/>
            <a:ext cx="2157983" cy="19933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4F60F-364A-4710-81DE-94495D66BE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132" y="292768"/>
            <a:ext cx="1647824" cy="1647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AC69C1-9838-4259-A9BC-40259C930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532" y="4725162"/>
            <a:ext cx="1752600" cy="1657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9E7A8-9E54-4725-A713-068E3ECB96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132" y="3996405"/>
            <a:ext cx="2763012" cy="18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9EF01-7035-4EEB-B1B0-8E08F289A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5" y="83575"/>
            <a:ext cx="1148594" cy="1068569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9F5492-38FF-4F43-A005-6C8D08E54D8C}"/>
              </a:ext>
            </a:extLst>
          </p:cNvPr>
          <p:cNvSpPr/>
          <p:nvPr/>
        </p:nvSpPr>
        <p:spPr>
          <a:xfrm>
            <a:off x="1325449" y="1166843"/>
            <a:ext cx="9647351" cy="4431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Журнал «Дошкільне виховання» №5,2034р., стаття 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І.Кондратець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«Толерантність: нові українські орієнтири» (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№3 -9); 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Журнал «Дошкільне виховання» №5,2034р., стаття 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А.Волошина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«Як говорити з дітьми про інвалідність» (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 – 17);</a:t>
            </a:r>
          </a:p>
          <a:p>
            <a:endParaRPr lang="uk-UA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 говорити з дітьми про інвалідність  Веб-ресурс НУШ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https://nus.org.ua › news ›;  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Коректна мова – як говорити про людину, а не її інвалідність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https://nus.org.ua/articles/pravyla-inklyuzyvnoyi-movy-yak-govoryty-pro-lyudynu-a-ne-yiyi-invalidnist/.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25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78A51-A56C-EF9E-C50D-0EA2FE88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2800" y="0"/>
            <a:ext cx="13433340" cy="6769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9EF01-7035-4EEB-B1B0-8E08F289A3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16" y="475861"/>
            <a:ext cx="1364935" cy="12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996130" y="466344"/>
            <a:ext cx="11019015" cy="5878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endParaRPr lang="uk-UA" sz="48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Фізіологічна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неупереджене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хворих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зовнішніми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особливостями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терпимість до чужої точки зору, емоцій та слів інших людей, їх способу дій та інших аспектів, що проявляється в процесі комунікації й визначає нашу готовність прийняти партнерів у спілкуванні.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Вікова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протилежність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ейджизм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неупередженість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особливостей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віком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3A85B3-76BB-496F-7E24-8088F6812F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" y="2762060"/>
            <a:ext cx="1919074" cy="10937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ECA08C-672B-51B3-2A6F-CF3A61FA6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64" y="4621837"/>
            <a:ext cx="1919074" cy="12790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4B5E7A-BA27-86A8-0D17-B80FC6660D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" y="217217"/>
            <a:ext cx="2179887" cy="15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861803" y="58846"/>
            <a:ext cx="11210616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Статева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/гендерна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протилежність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сексизм)-</a:t>
            </a:r>
          </a:p>
          <a:p>
            <a:pPr indent="449580" algn="just"/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іншої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статі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неприйняття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ідеї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перевагу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статі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іншою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indent="449580"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висловлювань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низьким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освіти у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високоосвічених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і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навпаки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Міжнаціональна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(протилежність — ксенофобія)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неупередженість у ставленні до представників різних націй, здатність не переносити недоліки і негативні дії окремих індивідів на інших представників певної національності.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endParaRPr lang="uk-UA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AB03C-FAB0-38E6-892F-A8FAE01DCE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3" y="214794"/>
            <a:ext cx="1369901" cy="1369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43510F-BA12-65E8-5E54-EC55A24EB6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12" y="2225032"/>
            <a:ext cx="1030155" cy="863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467C5E-BFA1-D61E-2E64-128DC6065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84" y="3879285"/>
            <a:ext cx="1098083" cy="10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315242" y="283465"/>
            <a:ext cx="11699903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Расова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протилежність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расизм)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інших рас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indent="449580" algn="just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indent="449580" algn="just"/>
            <a:endParaRPr lang="uk-UA" sz="2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терпиме ставлення до догматів різних конфесій, релігійності з   боку атеїстів і вірян, представників різних конфесійних груп.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Географічна</a:t>
            </a:r>
            <a:r>
              <a:rPr lang="uk-UA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неупередженість до жителів невеликих або провінційних міст, сіл та інших регіонів </a:t>
            </a:r>
          </a:p>
          <a:p>
            <a:pPr indent="449580" algn="just"/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боку столичних жителів і навпаки.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algn="just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Міжкласова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різних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майнових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верств-багатих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бідних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бідних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993776-2B5B-7402-9946-427C14AA2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30" y="317540"/>
            <a:ext cx="1524000" cy="9210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5B1BA8-1D66-9466-5CB5-44385F74B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816" y="1435608"/>
            <a:ext cx="1655064" cy="1583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7EFBA-9D0F-2BB8-3E62-6CF224FF29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249" y="4462052"/>
            <a:ext cx="1893359" cy="1583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AB90E4-02BB-ADCD-98A2-608825C7B4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71" y="5085065"/>
            <a:ext cx="1673659" cy="9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1609344" y="58846"/>
            <a:ext cx="10491216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різних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об'єднань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висловлювань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членів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endParaRPr lang="uk-UA" sz="28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pPr indent="449580" algn="just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Маргінальна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безхатьків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жебраків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наркоманією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алкоголізмом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ув'язнених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indent="449580" algn="just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indent="449580" algn="just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Сексуально орієнтована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(протилежність —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гомофобія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неупередженість стосовно осіб з іншою сексуальною             орієнтацією.</a:t>
            </a:r>
          </a:p>
          <a:p>
            <a:pPr indent="449580" algn="ctr"/>
            <a:endParaRPr lang="uk-UA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05249-A37C-37B3-3788-F5F606A86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65" y="491646"/>
            <a:ext cx="2018847" cy="1215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53FA5-FBD8-5D55-716D-397F675B7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" y="3048062"/>
            <a:ext cx="1259351" cy="10750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06D82F-D06E-BF50-3FAC-25A297F39A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5588261"/>
            <a:ext cx="1259351" cy="12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100583" y="227485"/>
            <a:ext cx="1183829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ТОЛЕРАНТНІСТЬ ЯК ЕКЗИСТЕНЦІЙНА ЦІННІСТЬ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1E8872-B9B2-0758-3819-4A469F4AE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49316"/>
              </p:ext>
            </p:extLst>
          </p:nvPr>
        </p:nvGraphicFramePr>
        <p:xfrm>
          <a:off x="164876" y="1616528"/>
          <a:ext cx="11343947" cy="362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DAC14-849F-46C7-9C21-9301C25614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552" y="4873752"/>
            <a:ext cx="3019044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713232" y="621792"/>
            <a:ext cx="1112506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Феномен толерантності</a:t>
            </a:r>
            <a:endParaRPr lang="uk-UA" sz="4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1E8872-B9B2-0758-3819-4A469F4AE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258180"/>
              </p:ext>
            </p:extLst>
          </p:nvPr>
        </p:nvGraphicFramePr>
        <p:xfrm>
          <a:off x="0" y="1885477"/>
          <a:ext cx="11343947" cy="362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DDC4D6-911E-CDE9-6334-A67BB2043D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59" y="4155820"/>
            <a:ext cx="770737" cy="10475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E314AC-848B-BDB3-543D-71653E53A4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206" y="2826557"/>
            <a:ext cx="821023" cy="8713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3BA491-8B2D-71C1-5AB0-13CA9103946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650" y="3510971"/>
            <a:ext cx="967288" cy="8424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AC6DF7-21C7-B648-AA6A-D93D5C8AA7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827" y="6117225"/>
            <a:ext cx="646345" cy="8424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D5587-89AB-4D22-978C-B9948DDD7E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791" y="4371387"/>
            <a:ext cx="2903029" cy="21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9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4A1B5B-914A-4187-8E9C-F18851186EE0}"/>
              </a:ext>
            </a:extLst>
          </p:cNvPr>
          <p:cNvSpPr/>
          <p:nvPr/>
        </p:nvSpPr>
        <p:spPr>
          <a:xfrm>
            <a:off x="0" y="427031"/>
            <a:ext cx="118382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/>
            <a:r>
              <a:rPr lang="ru-RU" sz="36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sz="3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3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r>
              <a:rPr lang="ru-RU" sz="3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дошкільників</a:t>
            </a:r>
            <a:r>
              <a:rPr lang="ru-RU" sz="36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60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38C7C49-9119-A7F9-CD1B-79DCF791E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822842"/>
              </p:ext>
            </p:extLst>
          </p:nvPr>
        </p:nvGraphicFramePr>
        <p:xfrm>
          <a:off x="484632" y="1173946"/>
          <a:ext cx="96656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4A96E4-A7B0-4F5C-B995-FF124382E7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64" y="2594610"/>
            <a:ext cx="2965704" cy="22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1238</Words>
  <Application>Microsoft Office PowerPoint</Application>
  <PresentationFormat>Широкий екран</PresentationFormat>
  <Paragraphs>155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53</cp:revision>
  <dcterms:created xsi:type="dcterms:W3CDTF">2024-08-14T11:04:06Z</dcterms:created>
  <dcterms:modified xsi:type="dcterms:W3CDTF">2024-09-17T12:00:20Z</dcterms:modified>
</cp:coreProperties>
</file>